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73" r:id="rId4"/>
  </p:sldMasterIdLst>
  <p:notesMasterIdLst>
    <p:notesMasterId r:id="rId27"/>
  </p:notesMasterIdLst>
  <p:sldIdLst>
    <p:sldId id="257" r:id="rId5"/>
    <p:sldId id="277" r:id="rId6"/>
    <p:sldId id="272" r:id="rId7"/>
    <p:sldId id="278" r:id="rId8"/>
    <p:sldId id="273" r:id="rId9"/>
    <p:sldId id="264" r:id="rId10"/>
    <p:sldId id="268" r:id="rId11"/>
    <p:sldId id="267" r:id="rId12"/>
    <p:sldId id="266" r:id="rId13"/>
    <p:sldId id="265" r:id="rId14"/>
    <p:sldId id="274" r:id="rId15"/>
    <p:sldId id="279" r:id="rId16"/>
    <p:sldId id="280" r:id="rId17"/>
    <p:sldId id="269" r:id="rId18"/>
    <p:sldId id="275" r:id="rId19"/>
    <p:sldId id="270" r:id="rId20"/>
    <p:sldId id="283" r:id="rId21"/>
    <p:sldId id="276" r:id="rId22"/>
    <p:sldId id="281" r:id="rId23"/>
    <p:sldId id="284" r:id="rId24"/>
    <p:sldId id="282" r:id="rId25"/>
    <p:sldId id="271"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ischer, Brittany" initials="FB" lastIdx="1" clrIdx="0">
    <p:extLst>
      <p:ext uri="{19B8F6BF-5375-455C-9EA6-DF929625EA0E}">
        <p15:presenceInfo xmlns:p15="http://schemas.microsoft.com/office/powerpoint/2012/main" userId="S::brittany.fischer@ndus.edu::940ada8a-5b75-4b81-b9a9-f755795fe680" providerId="AD"/>
      </p:ext>
    </p:extLst>
  </p:cmAuthor>
  <p:cmAuthor id="2" name="Yousif, Zeineb" initials="YZ" lastIdx="2" clrIdx="1">
    <p:extLst>
      <p:ext uri="{19B8F6BF-5375-455C-9EA6-DF929625EA0E}">
        <p15:presenceInfo xmlns:p15="http://schemas.microsoft.com/office/powerpoint/2012/main" userId="Yousif, Zeineb"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4529"/>
    <a:srgbClr val="2B3922"/>
    <a:srgbClr val="2E3722"/>
    <a:srgbClr val="FCF7F1"/>
    <a:srgbClr val="B8D233"/>
    <a:srgbClr val="5CC6D6"/>
    <a:srgbClr val="F8D22F"/>
    <a:srgbClr val="F03F2B"/>
    <a:srgbClr val="3488A0"/>
    <a:srgbClr val="57903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3AF7A54-E959-420D-AFD1-CD3B8A2C6261}" v="3" dt="2022-02-15T17:51:04.540"/>
    <p1510:client id="{95CD45D6-0D46-4EEB-84CA-89DE5DC0676A}" v="5" dt="2022-02-15T17:51:24.123"/>
    <p1510:client id="{9B9607A4-EB6F-4FD3-B4F0-2DFBD2A96DC6}" v="1226" dt="2022-02-14T21:46:58.65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ischer, Brittany" userId="940ada8a-5b75-4b81-b9a9-f755795fe680" providerId="ADAL" clId="{95CD45D6-0D46-4EEB-84CA-89DE5DC0676A}"/>
    <pc:docChg chg="undo redo custSel addSld delSld modSld">
      <pc:chgData name="Fischer, Brittany" userId="940ada8a-5b75-4b81-b9a9-f755795fe680" providerId="ADAL" clId="{95CD45D6-0D46-4EEB-84CA-89DE5DC0676A}" dt="2022-02-15T17:51:24.123" v="3298" actId="27636"/>
      <pc:docMkLst>
        <pc:docMk/>
      </pc:docMkLst>
      <pc:sldChg chg="modSp mod">
        <pc:chgData name="Fischer, Brittany" userId="940ada8a-5b75-4b81-b9a9-f755795fe680" providerId="ADAL" clId="{95CD45D6-0D46-4EEB-84CA-89DE5DC0676A}" dt="2022-02-15T15:43:26.443" v="3293" actId="403"/>
        <pc:sldMkLst>
          <pc:docMk/>
          <pc:sldMk cId="2584280759" sldId="257"/>
        </pc:sldMkLst>
        <pc:spChg chg="mod">
          <ac:chgData name="Fischer, Brittany" userId="940ada8a-5b75-4b81-b9a9-f755795fe680" providerId="ADAL" clId="{95CD45D6-0D46-4EEB-84CA-89DE5DC0676A}" dt="2022-01-26T17:01:37.440" v="222" actId="20577"/>
          <ac:spMkLst>
            <pc:docMk/>
            <pc:sldMk cId="2584280759" sldId="257"/>
            <ac:spMk id="2" creationId="{18C3B467-088C-4F3D-A9A7-105C4E1E20CD}"/>
          </ac:spMkLst>
        </pc:spChg>
        <pc:spChg chg="mod">
          <ac:chgData name="Fischer, Brittany" userId="940ada8a-5b75-4b81-b9a9-f755795fe680" providerId="ADAL" clId="{95CD45D6-0D46-4EEB-84CA-89DE5DC0676A}" dt="2022-02-15T15:43:26.443" v="3293" actId="403"/>
          <ac:spMkLst>
            <pc:docMk/>
            <pc:sldMk cId="2584280759" sldId="257"/>
            <ac:spMk id="3" creationId="{C8722DDC-8EEE-4A06-8DFE-B44871EAA2CF}"/>
          </ac:spMkLst>
        </pc:spChg>
        <pc:picChg chg="mod">
          <ac:chgData name="Fischer, Brittany" userId="940ada8a-5b75-4b81-b9a9-f755795fe680" providerId="ADAL" clId="{95CD45D6-0D46-4EEB-84CA-89DE5DC0676A}" dt="2022-01-26T17:01:29.352" v="217" actId="1076"/>
          <ac:picMkLst>
            <pc:docMk/>
            <pc:sldMk cId="2584280759" sldId="257"/>
            <ac:picMk id="6" creationId="{8045422F-7258-40AC-BD2E-2469AA448922}"/>
          </ac:picMkLst>
        </pc:picChg>
      </pc:sldChg>
      <pc:sldChg chg="modSp mod addCm modCm">
        <pc:chgData name="Fischer, Brittany" userId="940ada8a-5b75-4b81-b9a9-f755795fe680" providerId="ADAL" clId="{95CD45D6-0D46-4EEB-84CA-89DE5DC0676A}" dt="2022-02-04T15:17:16.618" v="1517" actId="27636"/>
        <pc:sldMkLst>
          <pc:docMk/>
          <pc:sldMk cId="4119456308" sldId="262"/>
        </pc:sldMkLst>
        <pc:spChg chg="mod">
          <ac:chgData name="Fischer, Brittany" userId="940ada8a-5b75-4b81-b9a9-f755795fe680" providerId="ADAL" clId="{95CD45D6-0D46-4EEB-84CA-89DE5DC0676A}" dt="2022-02-04T15:17:16.618" v="1517" actId="27636"/>
          <ac:spMkLst>
            <pc:docMk/>
            <pc:sldMk cId="4119456308" sldId="262"/>
            <ac:spMk id="3" creationId="{47E6270F-0B51-4F67-8BD3-95641393AE98}"/>
          </ac:spMkLst>
        </pc:spChg>
      </pc:sldChg>
      <pc:sldChg chg="modSp new del mod">
        <pc:chgData name="Fischer, Brittany" userId="940ada8a-5b75-4b81-b9a9-f755795fe680" providerId="ADAL" clId="{95CD45D6-0D46-4EEB-84CA-89DE5DC0676A}" dt="2022-01-31T22:53:19.627" v="1487" actId="2696"/>
        <pc:sldMkLst>
          <pc:docMk/>
          <pc:sldMk cId="2137895555" sldId="263"/>
        </pc:sldMkLst>
        <pc:spChg chg="mod">
          <ac:chgData name="Fischer, Brittany" userId="940ada8a-5b75-4b81-b9a9-f755795fe680" providerId="ADAL" clId="{95CD45D6-0D46-4EEB-84CA-89DE5DC0676A}" dt="2022-01-26T17:22:02.431" v="345" actId="20577"/>
          <ac:spMkLst>
            <pc:docMk/>
            <pc:sldMk cId="2137895555" sldId="263"/>
            <ac:spMk id="2" creationId="{02B273A9-A687-4C18-8781-535051F8DA32}"/>
          </ac:spMkLst>
        </pc:spChg>
        <pc:spChg chg="mod">
          <ac:chgData name="Fischer, Brittany" userId="940ada8a-5b75-4b81-b9a9-f755795fe680" providerId="ADAL" clId="{95CD45D6-0D46-4EEB-84CA-89DE5DC0676A}" dt="2022-01-26T17:48:13.137" v="398" actId="20577"/>
          <ac:spMkLst>
            <pc:docMk/>
            <pc:sldMk cId="2137895555" sldId="263"/>
            <ac:spMk id="3" creationId="{62395E19-49B8-406F-8581-018A963C33DA}"/>
          </ac:spMkLst>
        </pc:spChg>
      </pc:sldChg>
      <pc:sldChg chg="addSp delSp modSp new mod modNotesTx">
        <pc:chgData name="Fischer, Brittany" userId="940ada8a-5b75-4b81-b9a9-f755795fe680" providerId="ADAL" clId="{95CD45D6-0D46-4EEB-84CA-89DE5DC0676A}" dt="2022-01-31T22:45:12.577" v="802"/>
        <pc:sldMkLst>
          <pc:docMk/>
          <pc:sldMk cId="43258664" sldId="264"/>
        </pc:sldMkLst>
        <pc:spChg chg="mod">
          <ac:chgData name="Fischer, Brittany" userId="940ada8a-5b75-4b81-b9a9-f755795fe680" providerId="ADAL" clId="{95CD45D6-0D46-4EEB-84CA-89DE5DC0676A}" dt="2022-01-31T22:45:12.577" v="802"/>
          <ac:spMkLst>
            <pc:docMk/>
            <pc:sldMk cId="43258664" sldId="264"/>
            <ac:spMk id="2" creationId="{F0F05038-93F2-4999-B5BA-D27CB738D025}"/>
          </ac:spMkLst>
        </pc:spChg>
        <pc:spChg chg="add del mod">
          <ac:chgData name="Fischer, Brittany" userId="940ada8a-5b75-4b81-b9a9-f755795fe680" providerId="ADAL" clId="{95CD45D6-0D46-4EEB-84CA-89DE5DC0676A}" dt="2022-01-31T22:36:35.566" v="476" actId="478"/>
          <ac:spMkLst>
            <pc:docMk/>
            <pc:sldMk cId="43258664" sldId="264"/>
            <ac:spMk id="3" creationId="{04CB81CD-D9EC-4F6D-AE28-00F87992A25D}"/>
          </ac:spMkLst>
        </pc:spChg>
        <pc:spChg chg="add del mod">
          <ac:chgData name="Fischer, Brittany" userId="940ada8a-5b75-4b81-b9a9-f755795fe680" providerId="ADAL" clId="{95CD45D6-0D46-4EEB-84CA-89DE5DC0676A}" dt="2022-01-31T22:36:26.797" v="475"/>
          <ac:spMkLst>
            <pc:docMk/>
            <pc:sldMk cId="43258664" sldId="264"/>
            <ac:spMk id="10" creationId="{19B83394-88EF-44F0-8392-C626C85298FF}"/>
          </ac:spMkLst>
        </pc:spChg>
        <pc:spChg chg="add del mod">
          <ac:chgData name="Fischer, Brittany" userId="940ada8a-5b75-4b81-b9a9-f755795fe680" providerId="ADAL" clId="{95CD45D6-0D46-4EEB-84CA-89DE5DC0676A}" dt="2022-01-31T22:43:22.501" v="734" actId="478"/>
          <ac:spMkLst>
            <pc:docMk/>
            <pc:sldMk cId="43258664" sldId="264"/>
            <ac:spMk id="17" creationId="{3244E40A-1807-45E4-A0C1-75C4A98076E0}"/>
          </ac:spMkLst>
        </pc:spChg>
        <pc:spChg chg="add del mod">
          <ac:chgData name="Fischer, Brittany" userId="940ada8a-5b75-4b81-b9a9-f755795fe680" providerId="ADAL" clId="{95CD45D6-0D46-4EEB-84CA-89DE5DC0676A}" dt="2022-01-31T22:43:07.820" v="725" actId="478"/>
          <ac:spMkLst>
            <pc:docMk/>
            <pc:sldMk cId="43258664" sldId="264"/>
            <ac:spMk id="18" creationId="{5A4B6EDA-7F9F-4F42-AF2E-2E01E37E9812}"/>
          </ac:spMkLst>
        </pc:spChg>
        <pc:spChg chg="add del mod">
          <ac:chgData name="Fischer, Brittany" userId="940ada8a-5b75-4b81-b9a9-f755795fe680" providerId="ADAL" clId="{95CD45D6-0D46-4EEB-84CA-89DE5DC0676A}" dt="2022-01-31T22:43:09.209" v="726" actId="478"/>
          <ac:spMkLst>
            <pc:docMk/>
            <pc:sldMk cId="43258664" sldId="264"/>
            <ac:spMk id="19" creationId="{2D9520F0-6296-4514-B393-A6EE2A60D126}"/>
          </ac:spMkLst>
        </pc:spChg>
        <pc:spChg chg="add del mod">
          <ac:chgData name="Fischer, Brittany" userId="940ada8a-5b75-4b81-b9a9-f755795fe680" providerId="ADAL" clId="{95CD45D6-0D46-4EEB-84CA-89DE5DC0676A}" dt="2022-01-31T22:43:13.004" v="731" actId="478"/>
          <ac:spMkLst>
            <pc:docMk/>
            <pc:sldMk cId="43258664" sldId="264"/>
            <ac:spMk id="20" creationId="{F1EDB382-2C94-4980-9B2C-5EFE3013276F}"/>
          </ac:spMkLst>
        </pc:spChg>
        <pc:spChg chg="add del mod">
          <ac:chgData name="Fischer, Brittany" userId="940ada8a-5b75-4b81-b9a9-f755795fe680" providerId="ADAL" clId="{95CD45D6-0D46-4EEB-84CA-89DE5DC0676A}" dt="2022-01-31T22:43:10.892" v="729" actId="478"/>
          <ac:spMkLst>
            <pc:docMk/>
            <pc:sldMk cId="43258664" sldId="264"/>
            <ac:spMk id="21" creationId="{15CF6B11-2B05-4691-8A64-BA4738433157}"/>
          </ac:spMkLst>
        </pc:spChg>
        <pc:picChg chg="add mod">
          <ac:chgData name="Fischer, Brittany" userId="940ada8a-5b75-4b81-b9a9-f755795fe680" providerId="ADAL" clId="{95CD45D6-0D46-4EEB-84CA-89DE5DC0676A}" dt="2022-01-31T22:43:29.357" v="737" actId="1076"/>
          <ac:picMkLst>
            <pc:docMk/>
            <pc:sldMk cId="43258664" sldId="264"/>
            <ac:picMk id="5" creationId="{E443AAEA-C1A5-48FD-8054-9815DEBEF5F5}"/>
          </ac:picMkLst>
        </pc:picChg>
        <pc:picChg chg="add del mod ord">
          <ac:chgData name="Fischer, Brittany" userId="940ada8a-5b75-4b81-b9a9-f755795fe680" providerId="ADAL" clId="{95CD45D6-0D46-4EEB-84CA-89DE5DC0676A}" dt="2022-01-31T22:35:29.548" v="458" actId="22"/>
          <ac:picMkLst>
            <pc:docMk/>
            <pc:sldMk cId="43258664" sldId="264"/>
            <ac:picMk id="7" creationId="{8C636E3C-3FC4-4928-8872-C5C8B427D28E}"/>
          </ac:picMkLst>
        </pc:picChg>
        <pc:picChg chg="add del mod">
          <ac:chgData name="Fischer, Brittany" userId="940ada8a-5b75-4b81-b9a9-f755795fe680" providerId="ADAL" clId="{95CD45D6-0D46-4EEB-84CA-89DE5DC0676A}" dt="2022-01-31T22:43:05.763" v="724" actId="478"/>
          <ac:picMkLst>
            <pc:docMk/>
            <pc:sldMk cId="43258664" sldId="264"/>
            <ac:picMk id="9" creationId="{CE730618-A59F-4E93-B336-B5EBA76937C9}"/>
          </ac:picMkLst>
        </pc:picChg>
        <pc:picChg chg="add del mod">
          <ac:chgData name="Fischer, Brittany" userId="940ada8a-5b75-4b81-b9a9-f755795fe680" providerId="ADAL" clId="{95CD45D6-0D46-4EEB-84CA-89DE5DC0676A}" dt="2022-01-31T22:43:09.764" v="727" actId="478"/>
          <ac:picMkLst>
            <pc:docMk/>
            <pc:sldMk cId="43258664" sldId="264"/>
            <ac:picMk id="12" creationId="{74AD6D5A-EFF3-4C97-8DD8-0804AEEE611B}"/>
          </ac:picMkLst>
        </pc:picChg>
        <pc:picChg chg="add del mod">
          <ac:chgData name="Fischer, Brittany" userId="940ada8a-5b75-4b81-b9a9-f755795fe680" providerId="ADAL" clId="{95CD45D6-0D46-4EEB-84CA-89DE5DC0676A}" dt="2022-01-31T22:43:11.403" v="730" actId="478"/>
          <ac:picMkLst>
            <pc:docMk/>
            <pc:sldMk cId="43258664" sldId="264"/>
            <ac:picMk id="14" creationId="{8A96AE1C-67A8-4A2D-B646-8833CB57CF49}"/>
          </ac:picMkLst>
        </pc:picChg>
        <pc:picChg chg="add del mod">
          <ac:chgData name="Fischer, Brittany" userId="940ada8a-5b75-4b81-b9a9-f755795fe680" providerId="ADAL" clId="{95CD45D6-0D46-4EEB-84CA-89DE5DC0676A}" dt="2022-01-31T22:43:10.315" v="728" actId="478"/>
          <ac:picMkLst>
            <pc:docMk/>
            <pc:sldMk cId="43258664" sldId="264"/>
            <ac:picMk id="16" creationId="{C73B5443-A984-40B8-A882-0464A8727A4E}"/>
          </ac:picMkLst>
        </pc:picChg>
      </pc:sldChg>
      <pc:sldChg chg="delSp modSp add mod">
        <pc:chgData name="Fischer, Brittany" userId="940ada8a-5b75-4b81-b9a9-f755795fe680" providerId="ADAL" clId="{95CD45D6-0D46-4EEB-84CA-89DE5DC0676A}" dt="2022-01-31T22:44:57.021" v="799" actId="1076"/>
        <pc:sldMkLst>
          <pc:docMk/>
          <pc:sldMk cId="280042519" sldId="265"/>
        </pc:sldMkLst>
        <pc:spChg chg="del mod">
          <ac:chgData name="Fischer, Brittany" userId="940ada8a-5b75-4b81-b9a9-f755795fe680" providerId="ADAL" clId="{95CD45D6-0D46-4EEB-84CA-89DE5DC0676A}" dt="2022-01-31T22:44:42.668" v="787" actId="478"/>
          <ac:spMkLst>
            <pc:docMk/>
            <pc:sldMk cId="280042519" sldId="265"/>
            <ac:spMk id="17" creationId="{3244E40A-1807-45E4-A0C1-75C4A98076E0}"/>
          </ac:spMkLst>
        </pc:spChg>
        <pc:spChg chg="del">
          <ac:chgData name="Fischer, Brittany" userId="940ada8a-5b75-4b81-b9a9-f755795fe680" providerId="ADAL" clId="{95CD45D6-0D46-4EEB-84CA-89DE5DC0676A}" dt="2022-01-31T22:44:44.462" v="789" actId="478"/>
          <ac:spMkLst>
            <pc:docMk/>
            <pc:sldMk cId="280042519" sldId="265"/>
            <ac:spMk id="18" creationId="{5A4B6EDA-7F9F-4F42-AF2E-2E01E37E9812}"/>
          </ac:spMkLst>
        </pc:spChg>
        <pc:spChg chg="del">
          <ac:chgData name="Fischer, Brittany" userId="940ada8a-5b75-4b81-b9a9-f755795fe680" providerId="ADAL" clId="{95CD45D6-0D46-4EEB-84CA-89DE5DC0676A}" dt="2022-01-31T22:44:46.694" v="791" actId="478"/>
          <ac:spMkLst>
            <pc:docMk/>
            <pc:sldMk cId="280042519" sldId="265"/>
            <ac:spMk id="19" creationId="{2D9520F0-6296-4514-B393-A6EE2A60D126}"/>
          </ac:spMkLst>
        </pc:spChg>
        <pc:spChg chg="del">
          <ac:chgData name="Fischer, Brittany" userId="940ada8a-5b75-4b81-b9a9-f755795fe680" providerId="ADAL" clId="{95CD45D6-0D46-4EEB-84CA-89DE5DC0676A}" dt="2022-01-31T22:44:48.502" v="793" actId="478"/>
          <ac:spMkLst>
            <pc:docMk/>
            <pc:sldMk cId="280042519" sldId="265"/>
            <ac:spMk id="20" creationId="{F1EDB382-2C94-4980-9B2C-5EFE3013276F}"/>
          </ac:spMkLst>
        </pc:spChg>
        <pc:spChg chg="del mod">
          <ac:chgData name="Fischer, Brittany" userId="940ada8a-5b75-4b81-b9a9-f755795fe680" providerId="ADAL" clId="{95CD45D6-0D46-4EEB-84CA-89DE5DC0676A}" dt="2022-01-31T22:44:52.341" v="796" actId="478"/>
          <ac:spMkLst>
            <pc:docMk/>
            <pc:sldMk cId="280042519" sldId="265"/>
            <ac:spMk id="21" creationId="{15CF6B11-2B05-4691-8A64-BA4738433157}"/>
          </ac:spMkLst>
        </pc:spChg>
        <pc:picChg chg="del">
          <ac:chgData name="Fischer, Brittany" userId="940ada8a-5b75-4b81-b9a9-f755795fe680" providerId="ADAL" clId="{95CD45D6-0D46-4EEB-84CA-89DE5DC0676A}" dt="2022-01-31T22:44:41.031" v="785" actId="478"/>
          <ac:picMkLst>
            <pc:docMk/>
            <pc:sldMk cId="280042519" sldId="265"/>
            <ac:picMk id="5" creationId="{E443AAEA-C1A5-48FD-8054-9815DEBEF5F5}"/>
          </ac:picMkLst>
        </pc:picChg>
        <pc:picChg chg="del">
          <ac:chgData name="Fischer, Brittany" userId="940ada8a-5b75-4b81-b9a9-f755795fe680" providerId="ADAL" clId="{95CD45D6-0D46-4EEB-84CA-89DE5DC0676A}" dt="2022-01-31T22:44:43.373" v="788" actId="478"/>
          <ac:picMkLst>
            <pc:docMk/>
            <pc:sldMk cId="280042519" sldId="265"/>
            <ac:picMk id="9" creationId="{CE730618-A59F-4E93-B336-B5EBA76937C9}"/>
          </ac:picMkLst>
        </pc:picChg>
        <pc:picChg chg="del">
          <ac:chgData name="Fischer, Brittany" userId="940ada8a-5b75-4b81-b9a9-f755795fe680" providerId="ADAL" clId="{95CD45D6-0D46-4EEB-84CA-89DE5DC0676A}" dt="2022-01-31T22:44:44.975" v="790" actId="478"/>
          <ac:picMkLst>
            <pc:docMk/>
            <pc:sldMk cId="280042519" sldId="265"/>
            <ac:picMk id="12" creationId="{74AD6D5A-EFF3-4C97-8DD8-0804AEEE611B}"/>
          </ac:picMkLst>
        </pc:picChg>
        <pc:picChg chg="del">
          <ac:chgData name="Fischer, Brittany" userId="940ada8a-5b75-4b81-b9a9-f755795fe680" providerId="ADAL" clId="{95CD45D6-0D46-4EEB-84CA-89DE5DC0676A}" dt="2022-01-31T22:44:47.436" v="792" actId="478"/>
          <ac:picMkLst>
            <pc:docMk/>
            <pc:sldMk cId="280042519" sldId="265"/>
            <ac:picMk id="14" creationId="{8A96AE1C-67A8-4A2D-B646-8833CB57CF49}"/>
          </ac:picMkLst>
        </pc:picChg>
        <pc:picChg chg="mod">
          <ac:chgData name="Fischer, Brittany" userId="940ada8a-5b75-4b81-b9a9-f755795fe680" providerId="ADAL" clId="{95CD45D6-0D46-4EEB-84CA-89DE5DC0676A}" dt="2022-01-31T22:44:57.021" v="799" actId="1076"/>
          <ac:picMkLst>
            <pc:docMk/>
            <pc:sldMk cId="280042519" sldId="265"/>
            <ac:picMk id="16" creationId="{C73B5443-A984-40B8-A882-0464A8727A4E}"/>
          </ac:picMkLst>
        </pc:picChg>
      </pc:sldChg>
      <pc:sldChg chg="delSp modSp add mod">
        <pc:chgData name="Fischer, Brittany" userId="940ada8a-5b75-4b81-b9a9-f755795fe680" providerId="ADAL" clId="{95CD45D6-0D46-4EEB-84CA-89DE5DC0676A}" dt="2022-01-31T22:44:36.572" v="784" actId="478"/>
        <pc:sldMkLst>
          <pc:docMk/>
          <pc:sldMk cId="3308616301" sldId="266"/>
        </pc:sldMkLst>
        <pc:spChg chg="del">
          <ac:chgData name="Fischer, Brittany" userId="940ada8a-5b75-4b81-b9a9-f755795fe680" providerId="ADAL" clId="{95CD45D6-0D46-4EEB-84CA-89DE5DC0676A}" dt="2022-01-31T22:44:17.589" v="773" actId="478"/>
          <ac:spMkLst>
            <pc:docMk/>
            <pc:sldMk cId="3308616301" sldId="266"/>
            <ac:spMk id="17" creationId="{3244E40A-1807-45E4-A0C1-75C4A98076E0}"/>
          </ac:spMkLst>
        </pc:spChg>
        <pc:spChg chg="del">
          <ac:chgData name="Fischer, Brittany" userId="940ada8a-5b75-4b81-b9a9-f755795fe680" providerId="ADAL" clId="{95CD45D6-0D46-4EEB-84CA-89DE5DC0676A}" dt="2022-01-31T22:44:19.422" v="775" actId="478"/>
          <ac:spMkLst>
            <pc:docMk/>
            <pc:sldMk cId="3308616301" sldId="266"/>
            <ac:spMk id="18" creationId="{5A4B6EDA-7F9F-4F42-AF2E-2E01E37E9812}"/>
          </ac:spMkLst>
        </pc:spChg>
        <pc:spChg chg="del">
          <ac:chgData name="Fischer, Brittany" userId="940ada8a-5b75-4b81-b9a9-f755795fe680" providerId="ADAL" clId="{95CD45D6-0D46-4EEB-84CA-89DE5DC0676A}" dt="2022-01-31T22:44:21.340" v="777" actId="478"/>
          <ac:spMkLst>
            <pc:docMk/>
            <pc:sldMk cId="3308616301" sldId="266"/>
            <ac:spMk id="19" creationId="{2D9520F0-6296-4514-B393-A6EE2A60D126}"/>
          </ac:spMkLst>
        </pc:spChg>
        <pc:spChg chg="del">
          <ac:chgData name="Fischer, Brittany" userId="940ada8a-5b75-4b81-b9a9-f755795fe680" providerId="ADAL" clId="{95CD45D6-0D46-4EEB-84CA-89DE5DC0676A}" dt="2022-01-31T22:44:36.572" v="784" actId="478"/>
          <ac:spMkLst>
            <pc:docMk/>
            <pc:sldMk cId="3308616301" sldId="266"/>
            <ac:spMk id="20" creationId="{F1EDB382-2C94-4980-9B2C-5EFE3013276F}"/>
          </ac:spMkLst>
        </pc:spChg>
        <pc:spChg chg="del">
          <ac:chgData name="Fischer, Brittany" userId="940ada8a-5b75-4b81-b9a9-f755795fe680" providerId="ADAL" clId="{95CD45D6-0D46-4EEB-84CA-89DE5DC0676A}" dt="2022-01-31T22:44:23.590" v="779" actId="478"/>
          <ac:spMkLst>
            <pc:docMk/>
            <pc:sldMk cId="3308616301" sldId="266"/>
            <ac:spMk id="21" creationId="{15CF6B11-2B05-4691-8A64-BA4738433157}"/>
          </ac:spMkLst>
        </pc:spChg>
        <pc:picChg chg="del">
          <ac:chgData name="Fischer, Brittany" userId="940ada8a-5b75-4b81-b9a9-f755795fe680" providerId="ADAL" clId="{95CD45D6-0D46-4EEB-84CA-89DE5DC0676A}" dt="2022-01-31T22:44:16.985" v="772" actId="478"/>
          <ac:picMkLst>
            <pc:docMk/>
            <pc:sldMk cId="3308616301" sldId="266"/>
            <ac:picMk id="5" creationId="{E443AAEA-C1A5-48FD-8054-9815DEBEF5F5}"/>
          </ac:picMkLst>
        </pc:picChg>
        <pc:picChg chg="del">
          <ac:chgData name="Fischer, Brittany" userId="940ada8a-5b75-4b81-b9a9-f755795fe680" providerId="ADAL" clId="{95CD45D6-0D46-4EEB-84CA-89DE5DC0676A}" dt="2022-01-31T22:44:18.126" v="774" actId="478"/>
          <ac:picMkLst>
            <pc:docMk/>
            <pc:sldMk cId="3308616301" sldId="266"/>
            <ac:picMk id="9" creationId="{CE730618-A59F-4E93-B336-B5EBA76937C9}"/>
          </ac:picMkLst>
        </pc:picChg>
        <pc:picChg chg="del">
          <ac:chgData name="Fischer, Brittany" userId="940ada8a-5b75-4b81-b9a9-f755795fe680" providerId="ADAL" clId="{95CD45D6-0D46-4EEB-84CA-89DE5DC0676A}" dt="2022-01-31T22:44:20.116" v="776" actId="478"/>
          <ac:picMkLst>
            <pc:docMk/>
            <pc:sldMk cId="3308616301" sldId="266"/>
            <ac:picMk id="12" creationId="{74AD6D5A-EFF3-4C97-8DD8-0804AEEE611B}"/>
          </ac:picMkLst>
        </pc:picChg>
        <pc:picChg chg="mod">
          <ac:chgData name="Fischer, Brittany" userId="940ada8a-5b75-4b81-b9a9-f755795fe680" providerId="ADAL" clId="{95CD45D6-0D46-4EEB-84CA-89DE5DC0676A}" dt="2022-01-31T22:44:34.693" v="783" actId="1076"/>
          <ac:picMkLst>
            <pc:docMk/>
            <pc:sldMk cId="3308616301" sldId="266"/>
            <ac:picMk id="14" creationId="{8A96AE1C-67A8-4A2D-B646-8833CB57CF49}"/>
          </ac:picMkLst>
        </pc:picChg>
        <pc:picChg chg="del">
          <ac:chgData name="Fischer, Brittany" userId="940ada8a-5b75-4b81-b9a9-f755795fe680" providerId="ADAL" clId="{95CD45D6-0D46-4EEB-84CA-89DE5DC0676A}" dt="2022-01-31T22:44:22.364" v="778" actId="478"/>
          <ac:picMkLst>
            <pc:docMk/>
            <pc:sldMk cId="3308616301" sldId="266"/>
            <ac:picMk id="16" creationId="{C73B5443-A984-40B8-A882-0464A8727A4E}"/>
          </ac:picMkLst>
        </pc:picChg>
      </pc:sldChg>
      <pc:sldChg chg="addSp delSp modSp add mod">
        <pc:chgData name="Fischer, Brittany" userId="940ada8a-5b75-4b81-b9a9-f755795fe680" providerId="ADAL" clId="{95CD45D6-0D46-4EEB-84CA-89DE5DC0676A}" dt="2022-01-31T22:44:14.838" v="771" actId="478"/>
        <pc:sldMkLst>
          <pc:docMk/>
          <pc:sldMk cId="2524747417" sldId="267"/>
        </pc:sldMkLst>
        <pc:spChg chg="del">
          <ac:chgData name="Fischer, Brittany" userId="940ada8a-5b75-4b81-b9a9-f755795fe680" providerId="ADAL" clId="{95CD45D6-0D46-4EEB-84CA-89DE5DC0676A}" dt="2022-01-31T22:43:53.662" v="752" actId="478"/>
          <ac:spMkLst>
            <pc:docMk/>
            <pc:sldMk cId="2524747417" sldId="267"/>
            <ac:spMk id="17" creationId="{3244E40A-1807-45E4-A0C1-75C4A98076E0}"/>
          </ac:spMkLst>
        </pc:spChg>
        <pc:spChg chg="add del">
          <ac:chgData name="Fischer, Brittany" userId="940ada8a-5b75-4b81-b9a9-f755795fe680" providerId="ADAL" clId="{95CD45D6-0D46-4EEB-84CA-89DE5DC0676A}" dt="2022-01-31T22:44:02.992" v="762" actId="478"/>
          <ac:spMkLst>
            <pc:docMk/>
            <pc:sldMk cId="2524747417" sldId="267"/>
            <ac:spMk id="18" creationId="{5A4B6EDA-7F9F-4F42-AF2E-2E01E37E9812}"/>
          </ac:spMkLst>
        </pc:spChg>
        <pc:spChg chg="add del mod">
          <ac:chgData name="Fischer, Brittany" userId="940ada8a-5b75-4b81-b9a9-f755795fe680" providerId="ADAL" clId="{95CD45D6-0D46-4EEB-84CA-89DE5DC0676A}" dt="2022-01-31T22:44:14.838" v="771" actId="478"/>
          <ac:spMkLst>
            <pc:docMk/>
            <pc:sldMk cId="2524747417" sldId="267"/>
            <ac:spMk id="19" creationId="{2D9520F0-6296-4514-B393-A6EE2A60D126}"/>
          </ac:spMkLst>
        </pc:spChg>
        <pc:spChg chg="del">
          <ac:chgData name="Fischer, Brittany" userId="940ada8a-5b75-4b81-b9a9-f755795fe680" providerId="ADAL" clId="{95CD45D6-0D46-4EEB-84CA-89DE5DC0676A}" dt="2022-01-31T22:44:05.013" v="764" actId="478"/>
          <ac:spMkLst>
            <pc:docMk/>
            <pc:sldMk cId="2524747417" sldId="267"/>
            <ac:spMk id="20" creationId="{F1EDB382-2C94-4980-9B2C-5EFE3013276F}"/>
          </ac:spMkLst>
        </pc:spChg>
        <pc:spChg chg="del">
          <ac:chgData name="Fischer, Brittany" userId="940ada8a-5b75-4b81-b9a9-f755795fe680" providerId="ADAL" clId="{95CD45D6-0D46-4EEB-84CA-89DE5DC0676A}" dt="2022-01-31T22:44:07.038" v="766" actId="478"/>
          <ac:spMkLst>
            <pc:docMk/>
            <pc:sldMk cId="2524747417" sldId="267"/>
            <ac:spMk id="21" creationId="{15CF6B11-2B05-4691-8A64-BA4738433157}"/>
          </ac:spMkLst>
        </pc:spChg>
        <pc:picChg chg="del">
          <ac:chgData name="Fischer, Brittany" userId="940ada8a-5b75-4b81-b9a9-f755795fe680" providerId="ADAL" clId="{95CD45D6-0D46-4EEB-84CA-89DE5DC0676A}" dt="2022-01-31T22:43:51.661" v="751" actId="478"/>
          <ac:picMkLst>
            <pc:docMk/>
            <pc:sldMk cId="2524747417" sldId="267"/>
            <ac:picMk id="5" creationId="{E443AAEA-C1A5-48FD-8054-9815DEBEF5F5}"/>
          </ac:picMkLst>
        </pc:picChg>
        <pc:picChg chg="del">
          <ac:chgData name="Fischer, Brittany" userId="940ada8a-5b75-4b81-b9a9-f755795fe680" providerId="ADAL" clId="{95CD45D6-0D46-4EEB-84CA-89DE5DC0676A}" dt="2022-01-31T22:43:54.230" v="753" actId="478"/>
          <ac:picMkLst>
            <pc:docMk/>
            <pc:sldMk cId="2524747417" sldId="267"/>
            <ac:picMk id="9" creationId="{CE730618-A59F-4E93-B336-B5EBA76937C9}"/>
          </ac:picMkLst>
        </pc:picChg>
        <pc:picChg chg="add del mod">
          <ac:chgData name="Fischer, Brittany" userId="940ada8a-5b75-4b81-b9a9-f755795fe680" providerId="ADAL" clId="{95CD45D6-0D46-4EEB-84CA-89DE5DC0676A}" dt="2022-01-31T22:44:13.029" v="770" actId="1076"/>
          <ac:picMkLst>
            <pc:docMk/>
            <pc:sldMk cId="2524747417" sldId="267"/>
            <ac:picMk id="12" creationId="{74AD6D5A-EFF3-4C97-8DD8-0804AEEE611B}"/>
          </ac:picMkLst>
        </pc:picChg>
        <pc:picChg chg="del">
          <ac:chgData name="Fischer, Brittany" userId="940ada8a-5b75-4b81-b9a9-f755795fe680" providerId="ADAL" clId="{95CD45D6-0D46-4EEB-84CA-89DE5DC0676A}" dt="2022-01-31T22:44:03.706" v="763" actId="478"/>
          <ac:picMkLst>
            <pc:docMk/>
            <pc:sldMk cId="2524747417" sldId="267"/>
            <ac:picMk id="14" creationId="{8A96AE1C-67A8-4A2D-B646-8833CB57CF49}"/>
          </ac:picMkLst>
        </pc:picChg>
        <pc:picChg chg="del">
          <ac:chgData name="Fischer, Brittany" userId="940ada8a-5b75-4b81-b9a9-f755795fe680" providerId="ADAL" clId="{95CD45D6-0D46-4EEB-84CA-89DE5DC0676A}" dt="2022-01-31T22:44:05.646" v="765" actId="478"/>
          <ac:picMkLst>
            <pc:docMk/>
            <pc:sldMk cId="2524747417" sldId="267"/>
            <ac:picMk id="16" creationId="{C73B5443-A984-40B8-A882-0464A8727A4E}"/>
          </ac:picMkLst>
        </pc:picChg>
      </pc:sldChg>
      <pc:sldChg chg="delSp modSp add mod">
        <pc:chgData name="Fischer, Brittany" userId="940ada8a-5b75-4b81-b9a9-f755795fe680" providerId="ADAL" clId="{95CD45D6-0D46-4EEB-84CA-89DE5DC0676A}" dt="2022-01-31T22:43:49.965" v="750" actId="1076"/>
        <pc:sldMkLst>
          <pc:docMk/>
          <pc:sldMk cId="996468585" sldId="268"/>
        </pc:sldMkLst>
        <pc:spChg chg="del">
          <ac:chgData name="Fischer, Brittany" userId="940ada8a-5b75-4b81-b9a9-f755795fe680" providerId="ADAL" clId="{95CD45D6-0D46-4EEB-84CA-89DE5DC0676A}" dt="2022-01-31T22:43:32.124" v="739" actId="478"/>
          <ac:spMkLst>
            <pc:docMk/>
            <pc:sldMk cId="996468585" sldId="268"/>
            <ac:spMk id="17" creationId="{3244E40A-1807-45E4-A0C1-75C4A98076E0}"/>
          </ac:spMkLst>
        </pc:spChg>
        <pc:spChg chg="del">
          <ac:chgData name="Fischer, Brittany" userId="940ada8a-5b75-4b81-b9a9-f755795fe680" providerId="ADAL" clId="{95CD45D6-0D46-4EEB-84CA-89DE5DC0676A}" dt="2022-01-31T22:43:43.121" v="747" actId="478"/>
          <ac:spMkLst>
            <pc:docMk/>
            <pc:sldMk cId="996468585" sldId="268"/>
            <ac:spMk id="18" creationId="{5A4B6EDA-7F9F-4F42-AF2E-2E01E37E9812}"/>
          </ac:spMkLst>
        </pc:spChg>
        <pc:spChg chg="del">
          <ac:chgData name="Fischer, Brittany" userId="940ada8a-5b75-4b81-b9a9-f755795fe680" providerId="ADAL" clId="{95CD45D6-0D46-4EEB-84CA-89DE5DC0676A}" dt="2022-01-31T22:43:37.966" v="745" actId="478"/>
          <ac:spMkLst>
            <pc:docMk/>
            <pc:sldMk cId="996468585" sldId="268"/>
            <ac:spMk id="19" creationId="{2D9520F0-6296-4514-B393-A6EE2A60D126}"/>
          </ac:spMkLst>
        </pc:spChg>
        <pc:spChg chg="del">
          <ac:chgData name="Fischer, Brittany" userId="940ada8a-5b75-4b81-b9a9-f755795fe680" providerId="ADAL" clId="{95CD45D6-0D46-4EEB-84CA-89DE5DC0676A}" dt="2022-01-31T22:43:34.742" v="741" actId="478"/>
          <ac:spMkLst>
            <pc:docMk/>
            <pc:sldMk cId="996468585" sldId="268"/>
            <ac:spMk id="20" creationId="{F1EDB382-2C94-4980-9B2C-5EFE3013276F}"/>
          </ac:spMkLst>
        </pc:spChg>
        <pc:spChg chg="del">
          <ac:chgData name="Fischer, Brittany" userId="940ada8a-5b75-4b81-b9a9-f755795fe680" providerId="ADAL" clId="{95CD45D6-0D46-4EEB-84CA-89DE5DC0676A}" dt="2022-01-31T22:43:36.538" v="743" actId="478"/>
          <ac:spMkLst>
            <pc:docMk/>
            <pc:sldMk cId="996468585" sldId="268"/>
            <ac:spMk id="21" creationId="{15CF6B11-2B05-4691-8A64-BA4738433157}"/>
          </ac:spMkLst>
        </pc:spChg>
        <pc:picChg chg="del">
          <ac:chgData name="Fischer, Brittany" userId="940ada8a-5b75-4b81-b9a9-f755795fe680" providerId="ADAL" clId="{95CD45D6-0D46-4EEB-84CA-89DE5DC0676A}" dt="2022-01-31T22:43:31.525" v="738" actId="478"/>
          <ac:picMkLst>
            <pc:docMk/>
            <pc:sldMk cId="996468585" sldId="268"/>
            <ac:picMk id="5" creationId="{E443AAEA-C1A5-48FD-8054-9815DEBEF5F5}"/>
          </ac:picMkLst>
        </pc:picChg>
        <pc:picChg chg="mod">
          <ac:chgData name="Fischer, Brittany" userId="940ada8a-5b75-4b81-b9a9-f755795fe680" providerId="ADAL" clId="{95CD45D6-0D46-4EEB-84CA-89DE5DC0676A}" dt="2022-01-31T22:43:49.965" v="750" actId="1076"/>
          <ac:picMkLst>
            <pc:docMk/>
            <pc:sldMk cId="996468585" sldId="268"/>
            <ac:picMk id="9" creationId="{CE730618-A59F-4E93-B336-B5EBA76937C9}"/>
          </ac:picMkLst>
        </pc:picChg>
        <pc:picChg chg="del">
          <ac:chgData name="Fischer, Brittany" userId="940ada8a-5b75-4b81-b9a9-f755795fe680" providerId="ADAL" clId="{95CD45D6-0D46-4EEB-84CA-89DE5DC0676A}" dt="2022-01-31T22:43:37.141" v="744" actId="478"/>
          <ac:picMkLst>
            <pc:docMk/>
            <pc:sldMk cId="996468585" sldId="268"/>
            <ac:picMk id="12" creationId="{74AD6D5A-EFF3-4C97-8DD8-0804AEEE611B}"/>
          </ac:picMkLst>
        </pc:picChg>
        <pc:picChg chg="del">
          <ac:chgData name="Fischer, Brittany" userId="940ada8a-5b75-4b81-b9a9-f755795fe680" providerId="ADAL" clId="{95CD45D6-0D46-4EEB-84CA-89DE5DC0676A}" dt="2022-01-31T22:43:32.638" v="740" actId="478"/>
          <ac:picMkLst>
            <pc:docMk/>
            <pc:sldMk cId="996468585" sldId="268"/>
            <ac:picMk id="14" creationId="{8A96AE1C-67A8-4A2D-B646-8833CB57CF49}"/>
          </ac:picMkLst>
        </pc:picChg>
        <pc:picChg chg="del">
          <ac:chgData name="Fischer, Brittany" userId="940ada8a-5b75-4b81-b9a9-f755795fe680" providerId="ADAL" clId="{95CD45D6-0D46-4EEB-84CA-89DE5DC0676A}" dt="2022-01-31T22:43:35.453" v="742" actId="478"/>
          <ac:picMkLst>
            <pc:docMk/>
            <pc:sldMk cId="996468585" sldId="268"/>
            <ac:picMk id="16" creationId="{C73B5443-A984-40B8-A882-0464A8727A4E}"/>
          </ac:picMkLst>
        </pc:picChg>
      </pc:sldChg>
      <pc:sldChg chg="modSp new mod">
        <pc:chgData name="Fischer, Brittany" userId="940ada8a-5b75-4b81-b9a9-f755795fe680" providerId="ADAL" clId="{95CD45D6-0D46-4EEB-84CA-89DE5DC0676A}" dt="2022-01-31T22:52:41.865" v="1447" actId="20577"/>
        <pc:sldMkLst>
          <pc:docMk/>
          <pc:sldMk cId="328255596" sldId="269"/>
        </pc:sldMkLst>
        <pc:spChg chg="mod">
          <ac:chgData name="Fischer, Brittany" userId="940ada8a-5b75-4b81-b9a9-f755795fe680" providerId="ADAL" clId="{95CD45D6-0D46-4EEB-84CA-89DE5DC0676A}" dt="2022-01-31T22:48:19.735" v="820" actId="20577"/>
          <ac:spMkLst>
            <pc:docMk/>
            <pc:sldMk cId="328255596" sldId="269"/>
            <ac:spMk id="2" creationId="{D7866A83-21DB-4E13-84A6-F56492C990A2}"/>
          </ac:spMkLst>
        </pc:spChg>
        <pc:spChg chg="mod">
          <ac:chgData name="Fischer, Brittany" userId="940ada8a-5b75-4b81-b9a9-f755795fe680" providerId="ADAL" clId="{95CD45D6-0D46-4EEB-84CA-89DE5DC0676A}" dt="2022-01-31T22:52:41.865" v="1447" actId="20577"/>
          <ac:spMkLst>
            <pc:docMk/>
            <pc:sldMk cId="328255596" sldId="269"/>
            <ac:spMk id="3" creationId="{86E37860-9C0A-421E-A45A-7CB7A09C06F1}"/>
          </ac:spMkLst>
        </pc:spChg>
      </pc:sldChg>
      <pc:sldChg chg="addSp delSp modSp new mod modNotesTx">
        <pc:chgData name="Fischer, Brittany" userId="940ada8a-5b75-4b81-b9a9-f755795fe680" providerId="ADAL" clId="{95CD45D6-0D46-4EEB-84CA-89DE5DC0676A}" dt="2022-02-08T19:29:23.942" v="3287" actId="1076"/>
        <pc:sldMkLst>
          <pc:docMk/>
          <pc:sldMk cId="1631262812" sldId="270"/>
        </pc:sldMkLst>
        <pc:spChg chg="mod">
          <ac:chgData name="Fischer, Brittany" userId="940ada8a-5b75-4b81-b9a9-f755795fe680" providerId="ADAL" clId="{95CD45D6-0D46-4EEB-84CA-89DE5DC0676A}" dt="2022-01-31T22:53:12.913" v="1486" actId="20577"/>
          <ac:spMkLst>
            <pc:docMk/>
            <pc:sldMk cId="1631262812" sldId="270"/>
            <ac:spMk id="2" creationId="{2F7B0F17-E247-4018-A298-11A87574072F}"/>
          </ac:spMkLst>
        </pc:spChg>
        <pc:spChg chg="del mod">
          <ac:chgData name="Fischer, Brittany" userId="940ada8a-5b75-4b81-b9a9-f755795fe680" providerId="ADAL" clId="{95CD45D6-0D46-4EEB-84CA-89DE5DC0676A}" dt="2022-02-07T20:05:09.011" v="1537" actId="478"/>
          <ac:spMkLst>
            <pc:docMk/>
            <pc:sldMk cId="1631262812" sldId="270"/>
            <ac:spMk id="3" creationId="{DF00AAB6-259E-4B61-97CD-FC535ACC7358}"/>
          </ac:spMkLst>
        </pc:spChg>
        <pc:spChg chg="add del mod">
          <ac:chgData name="Fischer, Brittany" userId="940ada8a-5b75-4b81-b9a9-f755795fe680" providerId="ADAL" clId="{95CD45D6-0D46-4EEB-84CA-89DE5DC0676A}" dt="2022-02-07T20:05:06.227" v="1536"/>
          <ac:spMkLst>
            <pc:docMk/>
            <pc:sldMk cId="1631262812" sldId="270"/>
            <ac:spMk id="4" creationId="{E17CA831-148E-498A-B168-9C67389D4B19}"/>
          </ac:spMkLst>
        </pc:spChg>
        <pc:spChg chg="add mod">
          <ac:chgData name="Fischer, Brittany" userId="940ada8a-5b75-4b81-b9a9-f755795fe680" providerId="ADAL" clId="{95CD45D6-0D46-4EEB-84CA-89DE5DC0676A}" dt="2022-02-07T20:45:38.626" v="2154" actId="20577"/>
          <ac:spMkLst>
            <pc:docMk/>
            <pc:sldMk cId="1631262812" sldId="270"/>
            <ac:spMk id="6" creationId="{3E7F51ED-2312-456B-A0F9-39644BE967ED}"/>
          </ac:spMkLst>
        </pc:spChg>
        <pc:picChg chg="add mod">
          <ac:chgData name="Fischer, Brittany" userId="940ada8a-5b75-4b81-b9a9-f755795fe680" providerId="ADAL" clId="{95CD45D6-0D46-4EEB-84CA-89DE5DC0676A}" dt="2022-02-08T19:29:23.942" v="3287" actId="1076"/>
          <ac:picMkLst>
            <pc:docMk/>
            <pc:sldMk cId="1631262812" sldId="270"/>
            <ac:picMk id="4" creationId="{D224B34A-43FF-40E0-8441-AB46FA0CA247}"/>
          </ac:picMkLst>
        </pc:picChg>
        <pc:picChg chg="add mod">
          <ac:chgData name="Fischer, Brittany" userId="940ada8a-5b75-4b81-b9a9-f755795fe680" providerId="ADAL" clId="{95CD45D6-0D46-4EEB-84CA-89DE5DC0676A}" dt="2022-02-08T19:29:18.815" v="3283" actId="1076"/>
          <ac:picMkLst>
            <pc:docMk/>
            <pc:sldMk cId="1631262812" sldId="270"/>
            <ac:picMk id="7" creationId="{496ED158-FB77-47D1-8074-8F937C8170F8}"/>
          </ac:picMkLst>
        </pc:picChg>
        <pc:picChg chg="add del mod">
          <ac:chgData name="Fischer, Brittany" userId="940ada8a-5b75-4b81-b9a9-f755795fe680" providerId="ADAL" clId="{95CD45D6-0D46-4EEB-84CA-89DE5DC0676A}" dt="2022-02-08T19:28:32.944" v="3276" actId="478"/>
          <ac:picMkLst>
            <pc:docMk/>
            <pc:sldMk cId="1631262812" sldId="270"/>
            <ac:picMk id="1026" creationId="{0CDB222F-7EC3-4100-8EB0-01DEBDFB52DE}"/>
          </ac:picMkLst>
        </pc:picChg>
      </pc:sldChg>
      <pc:sldChg chg="modSp mod">
        <pc:chgData name="Fischer, Brittany" userId="940ada8a-5b75-4b81-b9a9-f755795fe680" providerId="ADAL" clId="{95CD45D6-0D46-4EEB-84CA-89DE5DC0676A}" dt="2022-02-15T17:51:24.123" v="3298" actId="27636"/>
        <pc:sldMkLst>
          <pc:docMk/>
          <pc:sldMk cId="4126424954" sldId="277"/>
        </pc:sldMkLst>
        <pc:spChg chg="mod">
          <ac:chgData name="Fischer, Brittany" userId="940ada8a-5b75-4b81-b9a9-f755795fe680" providerId="ADAL" clId="{95CD45D6-0D46-4EEB-84CA-89DE5DC0676A}" dt="2022-02-15T17:51:24.123" v="3298" actId="27636"/>
          <ac:spMkLst>
            <pc:docMk/>
            <pc:sldMk cId="4126424954" sldId="277"/>
            <ac:spMk id="3" creationId="{B8378431-DBA6-4942-82BA-B3B5100E4E35}"/>
          </ac:spMkLst>
        </pc:spChg>
      </pc:sldChg>
      <pc:sldChg chg="modNotesTx">
        <pc:chgData name="Fischer, Brittany" userId="940ada8a-5b75-4b81-b9a9-f755795fe680" providerId="ADAL" clId="{95CD45D6-0D46-4EEB-84CA-89DE5DC0676A}" dt="2022-02-15T15:58:28.894" v="3297" actId="20577"/>
        <pc:sldMkLst>
          <pc:docMk/>
          <pc:sldMk cId="2189496152" sldId="283"/>
        </pc:sldMkLst>
      </pc:sldChg>
    </pc:docChg>
  </pc:docChgLst>
  <pc:docChgLst>
    <pc:chgData name="Yousif, Zeineb" userId="S::zeineb.yousif@ndus.edu::6686816f-e77e-439f-a8fd-986a9cc21730" providerId="AD" clId="Web-{5704F311-47C8-4875-9B64-015D3D99B9C9}"/>
    <pc:docChg chg="addSld modSld">
      <pc:chgData name="Yousif, Zeineb" userId="S::zeineb.yousif@ndus.edu::6686816f-e77e-439f-a8fd-986a9cc21730" providerId="AD" clId="Web-{5704F311-47C8-4875-9B64-015D3D99B9C9}" dt="2022-01-25T16:48:13.964" v="393" actId="20577"/>
      <pc:docMkLst>
        <pc:docMk/>
      </pc:docMkLst>
      <pc:sldChg chg="modSp new">
        <pc:chgData name="Yousif, Zeineb" userId="S::zeineb.yousif@ndus.edu::6686816f-e77e-439f-a8fd-986a9cc21730" providerId="AD" clId="Web-{5704F311-47C8-4875-9B64-015D3D99B9C9}" dt="2022-01-25T16:48:13.964" v="393" actId="20577"/>
        <pc:sldMkLst>
          <pc:docMk/>
          <pc:sldMk cId="4119456308" sldId="262"/>
        </pc:sldMkLst>
        <pc:spChg chg="mod">
          <ac:chgData name="Yousif, Zeineb" userId="S::zeineb.yousif@ndus.edu::6686816f-e77e-439f-a8fd-986a9cc21730" providerId="AD" clId="Web-{5704F311-47C8-4875-9B64-015D3D99B9C9}" dt="2022-01-25T16:48:13.964" v="393" actId="20577"/>
          <ac:spMkLst>
            <pc:docMk/>
            <pc:sldMk cId="4119456308" sldId="262"/>
            <ac:spMk id="3" creationId="{47E6270F-0B51-4F67-8BD3-95641393AE98}"/>
          </ac:spMkLst>
        </pc:spChg>
      </pc:sldChg>
    </pc:docChg>
  </pc:docChgLst>
  <pc:docChgLst>
    <pc:chgData name="Yousif, Zeineb" userId="6686816f-e77e-439f-a8fd-986a9cc21730" providerId="ADAL" clId="{9B9607A4-EB6F-4FD3-B4F0-2DFBD2A96DC6}"/>
    <pc:docChg chg="undo redo custSel mod addSld delSld modSld sldOrd">
      <pc:chgData name="Yousif, Zeineb" userId="6686816f-e77e-439f-a8fd-986a9cc21730" providerId="ADAL" clId="{9B9607A4-EB6F-4FD3-B4F0-2DFBD2A96DC6}" dt="2022-02-09T16:15:01.692" v="15408" actId="20577"/>
      <pc:docMkLst>
        <pc:docMk/>
      </pc:docMkLst>
      <pc:sldChg chg="modSp mod addCm delCm modCm modNotesTx">
        <pc:chgData name="Yousif, Zeineb" userId="6686816f-e77e-439f-a8fd-986a9cc21730" providerId="ADAL" clId="{9B9607A4-EB6F-4FD3-B4F0-2DFBD2A96DC6}" dt="2022-02-08T22:48:13.357" v="14036" actId="20577"/>
        <pc:sldMkLst>
          <pc:docMk/>
          <pc:sldMk cId="2584280759" sldId="257"/>
        </pc:sldMkLst>
        <pc:spChg chg="mod">
          <ac:chgData name="Yousif, Zeineb" userId="6686816f-e77e-439f-a8fd-986a9cc21730" providerId="ADAL" clId="{9B9607A4-EB6F-4FD3-B4F0-2DFBD2A96DC6}" dt="2022-02-03T17:07:07.563" v="1014" actId="14100"/>
          <ac:spMkLst>
            <pc:docMk/>
            <pc:sldMk cId="2584280759" sldId="257"/>
            <ac:spMk id="2" creationId="{18C3B467-088C-4F3D-A9A7-105C4E1E20CD}"/>
          </ac:spMkLst>
        </pc:spChg>
        <pc:spChg chg="mod">
          <ac:chgData name="Yousif, Zeineb" userId="6686816f-e77e-439f-a8fd-986a9cc21730" providerId="ADAL" clId="{9B9607A4-EB6F-4FD3-B4F0-2DFBD2A96DC6}" dt="2022-02-03T17:06:18.783" v="982" actId="27636"/>
          <ac:spMkLst>
            <pc:docMk/>
            <pc:sldMk cId="2584280759" sldId="257"/>
            <ac:spMk id="3" creationId="{C8722DDC-8EEE-4A06-8DFE-B44871EAA2CF}"/>
          </ac:spMkLst>
        </pc:spChg>
      </pc:sldChg>
      <pc:sldChg chg="del">
        <pc:chgData name="Yousif, Zeineb" userId="6686816f-e77e-439f-a8fd-986a9cc21730" providerId="ADAL" clId="{9B9607A4-EB6F-4FD3-B4F0-2DFBD2A96DC6}" dt="2022-02-03T22:43:58.189" v="6875" actId="47"/>
        <pc:sldMkLst>
          <pc:docMk/>
          <pc:sldMk cId="183243182" sldId="261"/>
        </pc:sldMkLst>
      </pc:sldChg>
      <pc:sldChg chg="modSp del mod addCm">
        <pc:chgData name="Yousif, Zeineb" userId="6686816f-e77e-439f-a8fd-986a9cc21730" providerId="ADAL" clId="{9B9607A4-EB6F-4FD3-B4F0-2DFBD2A96DC6}" dt="2022-02-07T22:07:42.518" v="9577" actId="2696"/>
        <pc:sldMkLst>
          <pc:docMk/>
          <pc:sldMk cId="4119456308" sldId="262"/>
        </pc:sldMkLst>
        <pc:spChg chg="mod">
          <ac:chgData name="Yousif, Zeineb" userId="6686816f-e77e-439f-a8fd-986a9cc21730" providerId="ADAL" clId="{9B9607A4-EB6F-4FD3-B4F0-2DFBD2A96DC6}" dt="2022-02-03T17:06:18.795" v="983" actId="27636"/>
          <ac:spMkLst>
            <pc:docMk/>
            <pc:sldMk cId="4119456308" sldId="262"/>
            <ac:spMk id="3" creationId="{47E6270F-0B51-4F67-8BD3-95641393AE98}"/>
          </ac:spMkLst>
        </pc:spChg>
      </pc:sldChg>
      <pc:sldChg chg="modSp mod">
        <pc:chgData name="Yousif, Zeineb" userId="6686816f-e77e-439f-a8fd-986a9cc21730" providerId="ADAL" clId="{9B9607A4-EB6F-4FD3-B4F0-2DFBD2A96DC6}" dt="2022-02-08T01:55:44.725" v="10288" actId="962"/>
        <pc:sldMkLst>
          <pc:docMk/>
          <pc:sldMk cId="43258664" sldId="264"/>
        </pc:sldMkLst>
        <pc:picChg chg="mod">
          <ac:chgData name="Yousif, Zeineb" userId="6686816f-e77e-439f-a8fd-986a9cc21730" providerId="ADAL" clId="{9B9607A4-EB6F-4FD3-B4F0-2DFBD2A96DC6}" dt="2022-02-08T01:55:44.725" v="10288" actId="962"/>
          <ac:picMkLst>
            <pc:docMk/>
            <pc:sldMk cId="43258664" sldId="264"/>
            <ac:picMk id="5" creationId="{E443AAEA-C1A5-48FD-8054-9815DEBEF5F5}"/>
          </ac:picMkLst>
        </pc:picChg>
      </pc:sldChg>
      <pc:sldChg chg="modSp mod">
        <pc:chgData name="Yousif, Zeineb" userId="6686816f-e77e-439f-a8fd-986a9cc21730" providerId="ADAL" clId="{9B9607A4-EB6F-4FD3-B4F0-2DFBD2A96DC6}" dt="2022-02-08T01:56:49.718" v="10608" actId="962"/>
        <pc:sldMkLst>
          <pc:docMk/>
          <pc:sldMk cId="3308616301" sldId="266"/>
        </pc:sldMkLst>
        <pc:picChg chg="mod">
          <ac:chgData name="Yousif, Zeineb" userId="6686816f-e77e-439f-a8fd-986a9cc21730" providerId="ADAL" clId="{9B9607A4-EB6F-4FD3-B4F0-2DFBD2A96DC6}" dt="2022-02-08T01:56:49.718" v="10608" actId="962"/>
          <ac:picMkLst>
            <pc:docMk/>
            <pc:sldMk cId="3308616301" sldId="266"/>
            <ac:picMk id="14" creationId="{8A96AE1C-67A8-4A2D-B646-8833CB57CF49}"/>
          </ac:picMkLst>
        </pc:picChg>
      </pc:sldChg>
      <pc:sldChg chg="modSp mod">
        <pc:chgData name="Yousif, Zeineb" userId="6686816f-e77e-439f-a8fd-986a9cc21730" providerId="ADAL" clId="{9B9607A4-EB6F-4FD3-B4F0-2DFBD2A96DC6}" dt="2022-02-08T01:56:27.139" v="10504" actId="962"/>
        <pc:sldMkLst>
          <pc:docMk/>
          <pc:sldMk cId="2524747417" sldId="267"/>
        </pc:sldMkLst>
        <pc:picChg chg="mod">
          <ac:chgData name="Yousif, Zeineb" userId="6686816f-e77e-439f-a8fd-986a9cc21730" providerId="ADAL" clId="{9B9607A4-EB6F-4FD3-B4F0-2DFBD2A96DC6}" dt="2022-02-08T01:56:27.139" v="10504" actId="962"/>
          <ac:picMkLst>
            <pc:docMk/>
            <pc:sldMk cId="2524747417" sldId="267"/>
            <ac:picMk id="12" creationId="{74AD6D5A-EFF3-4C97-8DD8-0804AEEE611B}"/>
          </ac:picMkLst>
        </pc:picChg>
      </pc:sldChg>
      <pc:sldChg chg="modSp mod">
        <pc:chgData name="Yousif, Zeineb" userId="6686816f-e77e-439f-a8fd-986a9cc21730" providerId="ADAL" clId="{9B9607A4-EB6F-4FD3-B4F0-2DFBD2A96DC6}" dt="2022-02-08T01:55:56.490" v="10340" actId="962"/>
        <pc:sldMkLst>
          <pc:docMk/>
          <pc:sldMk cId="996468585" sldId="268"/>
        </pc:sldMkLst>
        <pc:picChg chg="mod">
          <ac:chgData name="Yousif, Zeineb" userId="6686816f-e77e-439f-a8fd-986a9cc21730" providerId="ADAL" clId="{9B9607A4-EB6F-4FD3-B4F0-2DFBD2A96DC6}" dt="2022-02-08T01:55:56.490" v="10340" actId="962"/>
          <ac:picMkLst>
            <pc:docMk/>
            <pc:sldMk cId="996468585" sldId="268"/>
            <ac:picMk id="9" creationId="{CE730618-A59F-4E93-B336-B5EBA76937C9}"/>
          </ac:picMkLst>
        </pc:picChg>
      </pc:sldChg>
      <pc:sldChg chg="modSp mod modNotesTx">
        <pc:chgData name="Yousif, Zeineb" userId="6686816f-e77e-439f-a8fd-986a9cc21730" providerId="ADAL" clId="{9B9607A4-EB6F-4FD3-B4F0-2DFBD2A96DC6}" dt="2022-02-09T16:00:29.301" v="14406" actId="20577"/>
        <pc:sldMkLst>
          <pc:docMk/>
          <pc:sldMk cId="328255596" sldId="269"/>
        </pc:sldMkLst>
        <pc:spChg chg="mod">
          <ac:chgData name="Yousif, Zeineb" userId="6686816f-e77e-439f-a8fd-986a9cc21730" providerId="ADAL" clId="{9B9607A4-EB6F-4FD3-B4F0-2DFBD2A96DC6}" dt="2022-02-09T16:00:29.301" v="14406" actId="20577"/>
          <ac:spMkLst>
            <pc:docMk/>
            <pc:sldMk cId="328255596" sldId="269"/>
            <ac:spMk id="3" creationId="{86E37860-9C0A-421E-A45A-7CB7A09C06F1}"/>
          </ac:spMkLst>
        </pc:spChg>
      </pc:sldChg>
      <pc:sldChg chg="modSp mod modNotesTx">
        <pc:chgData name="Yousif, Zeineb" userId="6686816f-e77e-439f-a8fd-986a9cc21730" providerId="ADAL" clId="{9B9607A4-EB6F-4FD3-B4F0-2DFBD2A96DC6}" dt="2022-02-09T16:02:06.110" v="14473" actId="20577"/>
        <pc:sldMkLst>
          <pc:docMk/>
          <pc:sldMk cId="1631262812" sldId="270"/>
        </pc:sldMkLst>
        <pc:spChg chg="mod">
          <ac:chgData name="Yousif, Zeineb" userId="6686816f-e77e-439f-a8fd-986a9cc21730" providerId="ADAL" clId="{9B9607A4-EB6F-4FD3-B4F0-2DFBD2A96DC6}" dt="2022-02-08T22:44:12.486" v="13572" actId="20577"/>
          <ac:spMkLst>
            <pc:docMk/>
            <pc:sldMk cId="1631262812" sldId="270"/>
            <ac:spMk id="2" creationId="{2F7B0F17-E247-4018-A298-11A87574072F}"/>
          </ac:spMkLst>
        </pc:spChg>
        <pc:picChg chg="mod">
          <ac:chgData name="Yousif, Zeineb" userId="6686816f-e77e-439f-a8fd-986a9cc21730" providerId="ADAL" clId="{9B9607A4-EB6F-4FD3-B4F0-2DFBD2A96DC6}" dt="2022-02-08T22:42:53.141" v="13519" actId="962"/>
          <ac:picMkLst>
            <pc:docMk/>
            <pc:sldMk cId="1631262812" sldId="270"/>
            <ac:picMk id="4" creationId="{D224B34A-43FF-40E0-8441-AB46FA0CA247}"/>
          </ac:picMkLst>
        </pc:picChg>
        <pc:picChg chg="mod">
          <ac:chgData name="Yousif, Zeineb" userId="6686816f-e77e-439f-a8fd-986a9cc21730" providerId="ADAL" clId="{9B9607A4-EB6F-4FD3-B4F0-2DFBD2A96DC6}" dt="2022-02-08T22:42:56.788" v="13521" actId="962"/>
          <ac:picMkLst>
            <pc:docMk/>
            <pc:sldMk cId="1631262812" sldId="270"/>
            <ac:picMk id="7" creationId="{496ED158-FB77-47D1-8074-8F937C8170F8}"/>
          </ac:picMkLst>
        </pc:picChg>
      </pc:sldChg>
      <pc:sldChg chg="modSp new mod">
        <pc:chgData name="Yousif, Zeineb" userId="6686816f-e77e-439f-a8fd-986a9cc21730" providerId="ADAL" clId="{9B9607A4-EB6F-4FD3-B4F0-2DFBD2A96DC6}" dt="2022-02-04T15:49:13.645" v="8186"/>
        <pc:sldMkLst>
          <pc:docMk/>
          <pc:sldMk cId="2726721154" sldId="271"/>
        </pc:sldMkLst>
        <pc:spChg chg="mod">
          <ac:chgData name="Yousif, Zeineb" userId="6686816f-e77e-439f-a8fd-986a9cc21730" providerId="ADAL" clId="{9B9607A4-EB6F-4FD3-B4F0-2DFBD2A96DC6}" dt="2022-02-03T22:30:33.948" v="5621" actId="20577"/>
          <ac:spMkLst>
            <pc:docMk/>
            <pc:sldMk cId="2726721154" sldId="271"/>
            <ac:spMk id="2" creationId="{D41B0B3B-905E-4C66-8FFD-6FD75656EC2A}"/>
          </ac:spMkLst>
        </pc:spChg>
        <pc:spChg chg="mod">
          <ac:chgData name="Yousif, Zeineb" userId="6686816f-e77e-439f-a8fd-986a9cc21730" providerId="ADAL" clId="{9B9607A4-EB6F-4FD3-B4F0-2DFBD2A96DC6}" dt="2022-02-04T15:49:13.645" v="8186"/>
          <ac:spMkLst>
            <pc:docMk/>
            <pc:sldMk cId="2726721154" sldId="271"/>
            <ac:spMk id="3" creationId="{E9807829-FBF0-4D20-9274-2D491433B983}"/>
          </ac:spMkLst>
        </pc:spChg>
      </pc:sldChg>
      <pc:sldChg chg="addSp delSp modSp new mod modNotesTx">
        <pc:chgData name="Yousif, Zeineb" userId="6686816f-e77e-439f-a8fd-986a9cc21730" providerId="ADAL" clId="{9B9607A4-EB6F-4FD3-B4F0-2DFBD2A96DC6}" dt="2022-02-08T01:51:22.835" v="9873" actId="20577"/>
        <pc:sldMkLst>
          <pc:docMk/>
          <pc:sldMk cId="2828865230" sldId="272"/>
        </pc:sldMkLst>
        <pc:spChg chg="mod">
          <ac:chgData name="Yousif, Zeineb" userId="6686816f-e77e-439f-a8fd-986a9cc21730" providerId="ADAL" clId="{9B9607A4-EB6F-4FD3-B4F0-2DFBD2A96DC6}" dt="2022-02-03T16:32:32.077" v="98" actId="20577"/>
          <ac:spMkLst>
            <pc:docMk/>
            <pc:sldMk cId="2828865230" sldId="272"/>
            <ac:spMk id="2" creationId="{141D25FE-A604-431C-B7B5-B7951D29E61B}"/>
          </ac:spMkLst>
        </pc:spChg>
        <pc:spChg chg="del">
          <ac:chgData name="Yousif, Zeineb" userId="6686816f-e77e-439f-a8fd-986a9cc21730" providerId="ADAL" clId="{9B9607A4-EB6F-4FD3-B4F0-2DFBD2A96DC6}" dt="2022-02-03T16:41:38.993" v="99" actId="931"/>
          <ac:spMkLst>
            <pc:docMk/>
            <pc:sldMk cId="2828865230" sldId="272"/>
            <ac:spMk id="3" creationId="{B09297A1-F49A-4BC0-9C83-D41DAF2256F4}"/>
          </ac:spMkLst>
        </pc:spChg>
        <pc:picChg chg="add mod">
          <ac:chgData name="Yousif, Zeineb" userId="6686816f-e77e-439f-a8fd-986a9cc21730" providerId="ADAL" clId="{9B9607A4-EB6F-4FD3-B4F0-2DFBD2A96DC6}" dt="2022-02-03T16:42:02.612" v="224" actId="1076"/>
          <ac:picMkLst>
            <pc:docMk/>
            <pc:sldMk cId="2828865230" sldId="272"/>
            <ac:picMk id="6" creationId="{884BB45A-0770-4B2D-BC4F-C5ACD4CF718D}"/>
          </ac:picMkLst>
        </pc:picChg>
      </pc:sldChg>
      <pc:sldChg chg="modSp new mod modNotesTx">
        <pc:chgData name="Yousif, Zeineb" userId="6686816f-e77e-439f-a8fd-986a9cc21730" providerId="ADAL" clId="{9B9607A4-EB6F-4FD3-B4F0-2DFBD2A96DC6}" dt="2022-02-03T21:40:03.670" v="3998" actId="20577"/>
        <pc:sldMkLst>
          <pc:docMk/>
          <pc:sldMk cId="4078083593" sldId="273"/>
        </pc:sldMkLst>
        <pc:spChg chg="mod">
          <ac:chgData name="Yousif, Zeineb" userId="6686816f-e77e-439f-a8fd-986a9cc21730" providerId="ADAL" clId="{9B9607A4-EB6F-4FD3-B4F0-2DFBD2A96DC6}" dt="2022-02-03T21:39:34.755" v="3988" actId="20577"/>
          <ac:spMkLst>
            <pc:docMk/>
            <pc:sldMk cId="4078083593" sldId="273"/>
            <ac:spMk id="2" creationId="{D10F857F-673E-4DBB-AE69-CCFB835E8AD2}"/>
          </ac:spMkLst>
        </pc:spChg>
        <pc:spChg chg="mod">
          <ac:chgData name="Yousif, Zeineb" userId="6686816f-e77e-439f-a8fd-986a9cc21730" providerId="ADAL" clId="{9B9607A4-EB6F-4FD3-B4F0-2DFBD2A96DC6}" dt="2022-02-03T21:40:03.670" v="3998" actId="20577"/>
          <ac:spMkLst>
            <pc:docMk/>
            <pc:sldMk cId="4078083593" sldId="273"/>
            <ac:spMk id="3" creationId="{D8E07200-3CAE-4459-B1C1-2E03218A6F18}"/>
          </ac:spMkLst>
        </pc:spChg>
      </pc:sldChg>
      <pc:sldChg chg="modSp new mod modNotesTx">
        <pc:chgData name="Yousif, Zeineb" userId="6686816f-e77e-439f-a8fd-986a9cc21730" providerId="ADAL" clId="{9B9607A4-EB6F-4FD3-B4F0-2DFBD2A96DC6}" dt="2022-02-09T15:58:02.252" v="14273" actId="20577"/>
        <pc:sldMkLst>
          <pc:docMk/>
          <pc:sldMk cId="2017704544" sldId="274"/>
        </pc:sldMkLst>
        <pc:spChg chg="mod">
          <ac:chgData name="Yousif, Zeineb" userId="6686816f-e77e-439f-a8fd-986a9cc21730" providerId="ADAL" clId="{9B9607A4-EB6F-4FD3-B4F0-2DFBD2A96DC6}" dt="2022-02-03T18:30:45.286" v="2601" actId="20577"/>
          <ac:spMkLst>
            <pc:docMk/>
            <pc:sldMk cId="2017704544" sldId="274"/>
            <ac:spMk id="2" creationId="{D8840018-5DC1-492C-8F1B-50438B3B95A4}"/>
          </ac:spMkLst>
        </pc:spChg>
        <pc:spChg chg="mod">
          <ac:chgData name="Yousif, Zeineb" userId="6686816f-e77e-439f-a8fd-986a9cc21730" providerId="ADAL" clId="{9B9607A4-EB6F-4FD3-B4F0-2DFBD2A96DC6}" dt="2022-02-03T22:06:59.531" v="4396" actId="20577"/>
          <ac:spMkLst>
            <pc:docMk/>
            <pc:sldMk cId="2017704544" sldId="274"/>
            <ac:spMk id="3" creationId="{254DE754-E8FC-42D7-9B98-23CC21047535}"/>
          </ac:spMkLst>
        </pc:spChg>
      </pc:sldChg>
      <pc:sldChg chg="addSp delSp modSp new mod modClrScheme chgLayout modNotesTx">
        <pc:chgData name="Yousif, Zeineb" userId="6686816f-e77e-439f-a8fd-986a9cc21730" providerId="ADAL" clId="{9B9607A4-EB6F-4FD3-B4F0-2DFBD2A96DC6}" dt="2022-02-09T16:01:02.729" v="14410" actId="20577"/>
        <pc:sldMkLst>
          <pc:docMk/>
          <pc:sldMk cId="640749218" sldId="275"/>
        </pc:sldMkLst>
        <pc:spChg chg="mod">
          <ac:chgData name="Yousif, Zeineb" userId="6686816f-e77e-439f-a8fd-986a9cc21730" providerId="ADAL" clId="{9B9607A4-EB6F-4FD3-B4F0-2DFBD2A96DC6}" dt="2022-02-03T23:26:48.530" v="7359" actId="26606"/>
          <ac:spMkLst>
            <pc:docMk/>
            <pc:sldMk cId="640749218" sldId="275"/>
            <ac:spMk id="2" creationId="{0986DE5E-DF60-4550-B716-8A98E680D111}"/>
          </ac:spMkLst>
        </pc:spChg>
        <pc:spChg chg="del">
          <ac:chgData name="Yousif, Zeineb" userId="6686816f-e77e-439f-a8fd-986a9cc21730" providerId="ADAL" clId="{9B9607A4-EB6F-4FD3-B4F0-2DFBD2A96DC6}" dt="2022-02-03T23:08:23.999" v="6997"/>
          <ac:spMkLst>
            <pc:docMk/>
            <pc:sldMk cId="640749218" sldId="275"/>
            <ac:spMk id="3" creationId="{D7F212FD-D9F2-4BB9-BBA1-640A3B3EB740}"/>
          </ac:spMkLst>
        </pc:spChg>
        <pc:spChg chg="add del mod">
          <ac:chgData name="Yousif, Zeineb" userId="6686816f-e77e-439f-a8fd-986a9cc21730" providerId="ADAL" clId="{9B9607A4-EB6F-4FD3-B4F0-2DFBD2A96DC6}" dt="2022-02-03T23:26:39.430" v="7356" actId="931"/>
          <ac:spMkLst>
            <pc:docMk/>
            <pc:sldMk cId="640749218" sldId="275"/>
            <ac:spMk id="9" creationId="{91DC9413-518D-4ACB-9295-A3E47F434FAB}"/>
          </ac:spMkLst>
        </pc:spChg>
        <pc:spChg chg="add mod">
          <ac:chgData name="Yousif, Zeineb" userId="6686816f-e77e-439f-a8fd-986a9cc21730" providerId="ADAL" clId="{9B9607A4-EB6F-4FD3-B4F0-2DFBD2A96DC6}" dt="2022-02-04T18:22:47.815" v="9488" actId="14100"/>
          <ac:spMkLst>
            <pc:docMk/>
            <pc:sldMk cId="640749218" sldId="275"/>
            <ac:spMk id="16" creationId="{69C63DD4-E37F-4E56-B66B-3E9B001E5BB5}"/>
          </ac:spMkLst>
        </pc:spChg>
        <pc:picChg chg="add del mod">
          <ac:chgData name="Yousif, Zeineb" userId="6686816f-e77e-439f-a8fd-986a9cc21730" providerId="ADAL" clId="{9B9607A4-EB6F-4FD3-B4F0-2DFBD2A96DC6}" dt="2022-02-03T23:15:26.767" v="7041" actId="478"/>
          <ac:picMkLst>
            <pc:docMk/>
            <pc:sldMk cId="640749218" sldId="275"/>
            <ac:picMk id="6" creationId="{AF015CA0-2E47-444A-9DAD-70E284058060}"/>
          </ac:picMkLst>
        </pc:picChg>
        <pc:picChg chg="add del mod">
          <ac:chgData name="Yousif, Zeineb" userId="6686816f-e77e-439f-a8fd-986a9cc21730" providerId="ADAL" clId="{9B9607A4-EB6F-4FD3-B4F0-2DFBD2A96DC6}" dt="2022-02-03T23:26:34.174" v="7355" actId="478"/>
          <ac:picMkLst>
            <pc:docMk/>
            <pc:sldMk cId="640749218" sldId="275"/>
            <ac:picMk id="8" creationId="{781578B0-CA6F-47E0-AC0A-2C84F1E7EFAD}"/>
          </ac:picMkLst>
        </pc:picChg>
        <pc:picChg chg="add mod">
          <ac:chgData name="Yousif, Zeineb" userId="6686816f-e77e-439f-a8fd-986a9cc21730" providerId="ADAL" clId="{9B9607A4-EB6F-4FD3-B4F0-2DFBD2A96DC6}" dt="2022-02-04T18:22:42.093" v="9487" actId="1076"/>
          <ac:picMkLst>
            <pc:docMk/>
            <pc:sldMk cId="640749218" sldId="275"/>
            <ac:picMk id="11" creationId="{F5BF1A2A-01C5-41A2-982A-DA679B4B5C1F}"/>
          </ac:picMkLst>
        </pc:picChg>
        <pc:picChg chg="add del mod">
          <ac:chgData name="Yousif, Zeineb" userId="6686816f-e77e-439f-a8fd-986a9cc21730" providerId="ADAL" clId="{9B9607A4-EB6F-4FD3-B4F0-2DFBD2A96DC6}" dt="2022-02-03T23:26:21.033" v="7353" actId="478"/>
          <ac:picMkLst>
            <pc:docMk/>
            <pc:sldMk cId="640749218" sldId="275"/>
            <ac:picMk id="1026" creationId="{DF7397E8-B1CD-4D07-B2CF-2FD2904A87F6}"/>
          </ac:picMkLst>
        </pc:picChg>
      </pc:sldChg>
      <pc:sldChg chg="addSp delSp modSp new mod modNotesTx">
        <pc:chgData name="Yousif, Zeineb" userId="6686816f-e77e-439f-a8fd-986a9cc21730" providerId="ADAL" clId="{9B9607A4-EB6F-4FD3-B4F0-2DFBD2A96DC6}" dt="2022-02-09T16:05:13.895" v="14603" actId="20577"/>
        <pc:sldMkLst>
          <pc:docMk/>
          <pc:sldMk cId="1590356748" sldId="276"/>
        </pc:sldMkLst>
        <pc:spChg chg="mod">
          <ac:chgData name="Yousif, Zeineb" userId="6686816f-e77e-439f-a8fd-986a9cc21730" providerId="ADAL" clId="{9B9607A4-EB6F-4FD3-B4F0-2DFBD2A96DC6}" dt="2022-02-03T17:00:06.110" v="918" actId="20577"/>
          <ac:spMkLst>
            <pc:docMk/>
            <pc:sldMk cId="1590356748" sldId="276"/>
            <ac:spMk id="2" creationId="{FA2725A6-892E-4527-AE08-849D9AD468B1}"/>
          </ac:spMkLst>
        </pc:spChg>
        <pc:spChg chg="del">
          <ac:chgData name="Yousif, Zeineb" userId="6686816f-e77e-439f-a8fd-986a9cc21730" providerId="ADAL" clId="{9B9607A4-EB6F-4FD3-B4F0-2DFBD2A96DC6}" dt="2022-02-03T16:56:21.717" v="611" actId="22"/>
          <ac:spMkLst>
            <pc:docMk/>
            <pc:sldMk cId="1590356748" sldId="276"/>
            <ac:spMk id="3" creationId="{6694069E-8959-4C22-9DD8-78B55FED7FC9}"/>
          </ac:spMkLst>
        </pc:spChg>
        <pc:spChg chg="add mod">
          <ac:chgData name="Yousif, Zeineb" userId="6686816f-e77e-439f-a8fd-986a9cc21730" providerId="ADAL" clId="{9B9607A4-EB6F-4FD3-B4F0-2DFBD2A96DC6}" dt="2022-02-03T18:53:51.173" v="2654" actId="14100"/>
          <ac:spMkLst>
            <pc:docMk/>
            <pc:sldMk cId="1590356748" sldId="276"/>
            <ac:spMk id="7" creationId="{6B7BE34C-7758-4EF0-B48E-2171286A93CA}"/>
          </ac:spMkLst>
        </pc:spChg>
        <pc:picChg chg="add mod ord">
          <ac:chgData name="Yousif, Zeineb" userId="6686816f-e77e-439f-a8fd-986a9cc21730" providerId="ADAL" clId="{9B9607A4-EB6F-4FD3-B4F0-2DFBD2A96DC6}" dt="2022-02-03T16:57:52.961" v="720" actId="14100"/>
          <ac:picMkLst>
            <pc:docMk/>
            <pc:sldMk cId="1590356748" sldId="276"/>
            <ac:picMk id="6" creationId="{E24F9E63-BF7C-4620-9FB5-A8AAD6F17C72}"/>
          </ac:picMkLst>
        </pc:picChg>
        <pc:picChg chg="add mod">
          <ac:chgData name="Yousif, Zeineb" userId="6686816f-e77e-439f-a8fd-986a9cc21730" providerId="ADAL" clId="{9B9607A4-EB6F-4FD3-B4F0-2DFBD2A96DC6}" dt="2022-02-03T22:42:43.812" v="6748" actId="962"/>
          <ac:picMkLst>
            <pc:docMk/>
            <pc:sldMk cId="1590356748" sldId="276"/>
            <ac:picMk id="1026" creationId="{B913BE54-12D2-47CC-9E33-7299EB862776}"/>
          </ac:picMkLst>
        </pc:picChg>
      </pc:sldChg>
      <pc:sldChg chg="addSp delSp modSp new mod modClrScheme chgLayout modNotesTx">
        <pc:chgData name="Yousif, Zeineb" userId="6686816f-e77e-439f-a8fd-986a9cc21730" providerId="ADAL" clId="{9B9607A4-EB6F-4FD3-B4F0-2DFBD2A96DC6}" dt="2022-02-09T15:54:46.468" v="14037" actId="20577"/>
        <pc:sldMkLst>
          <pc:docMk/>
          <pc:sldMk cId="4126424954" sldId="277"/>
        </pc:sldMkLst>
        <pc:spChg chg="mod">
          <ac:chgData name="Yousif, Zeineb" userId="6686816f-e77e-439f-a8fd-986a9cc21730" providerId="ADAL" clId="{9B9607A4-EB6F-4FD3-B4F0-2DFBD2A96DC6}" dt="2022-02-03T22:44:12.753" v="6876" actId="26606"/>
          <ac:spMkLst>
            <pc:docMk/>
            <pc:sldMk cId="4126424954" sldId="277"/>
            <ac:spMk id="2" creationId="{37E7013B-75EC-42F3-9410-3F497C892660}"/>
          </ac:spMkLst>
        </pc:spChg>
        <pc:spChg chg="mod">
          <ac:chgData name="Yousif, Zeineb" userId="6686816f-e77e-439f-a8fd-986a9cc21730" providerId="ADAL" clId="{9B9607A4-EB6F-4FD3-B4F0-2DFBD2A96DC6}" dt="2022-02-08T22:43:47.928" v="13560" actId="27636"/>
          <ac:spMkLst>
            <pc:docMk/>
            <pc:sldMk cId="4126424954" sldId="277"/>
            <ac:spMk id="3" creationId="{B8378431-DBA6-4942-82BA-B3B5100E4E35}"/>
          </ac:spMkLst>
        </pc:spChg>
        <pc:spChg chg="add del mod">
          <ac:chgData name="Yousif, Zeineb" userId="6686816f-e77e-439f-a8fd-986a9cc21730" providerId="ADAL" clId="{9B9607A4-EB6F-4FD3-B4F0-2DFBD2A96DC6}" dt="2022-02-03T22:45:07.265" v="6879" actId="931"/>
          <ac:spMkLst>
            <pc:docMk/>
            <pc:sldMk cId="4126424954" sldId="277"/>
            <ac:spMk id="8" creationId="{71304BF7-5127-43B3-BE60-19E2A0633A62}"/>
          </ac:spMkLst>
        </pc:spChg>
        <pc:picChg chg="add mod">
          <ac:chgData name="Yousif, Zeineb" userId="6686816f-e77e-439f-a8fd-986a9cc21730" providerId="ADAL" clId="{9B9607A4-EB6F-4FD3-B4F0-2DFBD2A96DC6}" dt="2022-02-03T22:45:29.978" v="6995" actId="962"/>
          <ac:picMkLst>
            <pc:docMk/>
            <pc:sldMk cId="4126424954" sldId="277"/>
            <ac:picMk id="6" creationId="{9323B636-ED5B-4C1A-A693-60CC76726BE8}"/>
          </ac:picMkLst>
        </pc:picChg>
      </pc:sldChg>
      <pc:sldChg chg="addSp delSp modSp new mod modNotesTx">
        <pc:chgData name="Yousif, Zeineb" userId="6686816f-e77e-439f-a8fd-986a9cc21730" providerId="ADAL" clId="{9B9607A4-EB6F-4FD3-B4F0-2DFBD2A96DC6}" dt="2022-02-09T15:56:28.535" v="14038" actId="20577"/>
        <pc:sldMkLst>
          <pc:docMk/>
          <pc:sldMk cId="3510923581" sldId="278"/>
        </pc:sldMkLst>
        <pc:spChg chg="mod">
          <ac:chgData name="Yousif, Zeineb" userId="6686816f-e77e-439f-a8fd-986a9cc21730" providerId="ADAL" clId="{9B9607A4-EB6F-4FD3-B4F0-2DFBD2A96DC6}" dt="2022-02-03T18:06:20.206" v="1787" actId="20577"/>
          <ac:spMkLst>
            <pc:docMk/>
            <pc:sldMk cId="3510923581" sldId="278"/>
            <ac:spMk id="2" creationId="{4C864FCC-3F1F-44E7-B0EF-666C976122E9}"/>
          </ac:spMkLst>
        </pc:spChg>
        <pc:spChg chg="del">
          <ac:chgData name="Yousif, Zeineb" userId="6686816f-e77e-439f-a8fd-986a9cc21730" providerId="ADAL" clId="{9B9607A4-EB6F-4FD3-B4F0-2DFBD2A96DC6}" dt="2022-02-03T18:11:45.651" v="2117" actId="478"/>
          <ac:spMkLst>
            <pc:docMk/>
            <pc:sldMk cId="3510923581" sldId="278"/>
            <ac:spMk id="3" creationId="{9BC5D1D4-511B-4252-BA7C-8114322DAC61}"/>
          </ac:spMkLst>
        </pc:spChg>
        <pc:picChg chg="add del">
          <ac:chgData name="Yousif, Zeineb" userId="6686816f-e77e-439f-a8fd-986a9cc21730" providerId="ADAL" clId="{9B9607A4-EB6F-4FD3-B4F0-2DFBD2A96DC6}" dt="2022-02-03T18:11:48.751" v="2119" actId="22"/>
          <ac:picMkLst>
            <pc:docMk/>
            <pc:sldMk cId="3510923581" sldId="278"/>
            <ac:picMk id="6" creationId="{BEA6486A-2A84-46E6-805F-585F1598DA1F}"/>
          </ac:picMkLst>
        </pc:picChg>
        <pc:picChg chg="add mod">
          <ac:chgData name="Yousif, Zeineb" userId="6686816f-e77e-439f-a8fd-986a9cc21730" providerId="ADAL" clId="{9B9607A4-EB6F-4FD3-B4F0-2DFBD2A96DC6}" dt="2022-02-03T18:25:25.524" v="2412" actId="962"/>
          <ac:picMkLst>
            <pc:docMk/>
            <pc:sldMk cId="3510923581" sldId="278"/>
            <ac:picMk id="8" creationId="{A5403D62-9FC9-4A77-9215-8E16A0611D74}"/>
          </ac:picMkLst>
        </pc:picChg>
        <pc:picChg chg="add mod">
          <ac:chgData name="Yousif, Zeineb" userId="6686816f-e77e-439f-a8fd-986a9cc21730" providerId="ADAL" clId="{9B9607A4-EB6F-4FD3-B4F0-2DFBD2A96DC6}" dt="2022-02-03T18:25:03.905" v="2246" actId="962"/>
          <ac:picMkLst>
            <pc:docMk/>
            <pc:sldMk cId="3510923581" sldId="278"/>
            <ac:picMk id="10" creationId="{1E8F4606-A299-48A5-9F49-D72002320632}"/>
          </ac:picMkLst>
        </pc:picChg>
        <pc:picChg chg="add mod">
          <ac:chgData name="Yousif, Zeineb" userId="6686816f-e77e-439f-a8fd-986a9cc21730" providerId="ADAL" clId="{9B9607A4-EB6F-4FD3-B4F0-2DFBD2A96DC6}" dt="2022-02-03T18:26:21.643" v="2524" actId="962"/>
          <ac:picMkLst>
            <pc:docMk/>
            <pc:sldMk cId="3510923581" sldId="278"/>
            <ac:picMk id="12" creationId="{1AF49B33-AA12-4C02-8F8B-1A10A526E8BF}"/>
          </ac:picMkLst>
        </pc:picChg>
      </pc:sldChg>
      <pc:sldChg chg="addSp delSp modSp new mod modClrScheme chgLayout modNotesTx">
        <pc:chgData name="Yousif, Zeineb" userId="6686816f-e77e-439f-a8fd-986a9cc21730" providerId="ADAL" clId="{9B9607A4-EB6F-4FD3-B4F0-2DFBD2A96DC6}" dt="2022-02-08T01:56:34.225" v="10506" actId="962"/>
        <pc:sldMkLst>
          <pc:docMk/>
          <pc:sldMk cId="413032716" sldId="279"/>
        </pc:sldMkLst>
        <pc:spChg chg="mod ord">
          <ac:chgData name="Yousif, Zeineb" userId="6686816f-e77e-439f-a8fd-986a9cc21730" providerId="ADAL" clId="{9B9607A4-EB6F-4FD3-B4F0-2DFBD2A96DC6}" dt="2022-02-03T22:09:24.776" v="4650" actId="26606"/>
          <ac:spMkLst>
            <pc:docMk/>
            <pc:sldMk cId="413032716" sldId="279"/>
            <ac:spMk id="2" creationId="{668B8021-37B1-45D5-9D3A-DEFA6A1F3091}"/>
          </ac:spMkLst>
        </pc:spChg>
        <pc:spChg chg="del">
          <ac:chgData name="Yousif, Zeineb" userId="6686816f-e77e-439f-a8fd-986a9cc21730" providerId="ADAL" clId="{9B9607A4-EB6F-4FD3-B4F0-2DFBD2A96DC6}" dt="2022-02-03T22:08:14.454" v="4636"/>
          <ac:spMkLst>
            <pc:docMk/>
            <pc:sldMk cId="413032716" sldId="279"/>
            <ac:spMk id="3" creationId="{CFEA86DE-65E0-4726-B1F7-E251302CAEB6}"/>
          </ac:spMkLst>
        </pc:spChg>
        <pc:spChg chg="mod ord">
          <ac:chgData name="Yousif, Zeineb" userId="6686816f-e77e-439f-a8fd-986a9cc21730" providerId="ADAL" clId="{9B9607A4-EB6F-4FD3-B4F0-2DFBD2A96DC6}" dt="2022-02-03T22:09:24.780" v="4651" actId="27636"/>
          <ac:spMkLst>
            <pc:docMk/>
            <pc:sldMk cId="413032716" sldId="279"/>
            <ac:spMk id="4" creationId="{624751A1-804B-45E4-8D7F-48BC7189DBAE}"/>
          </ac:spMkLst>
        </pc:spChg>
        <pc:spChg chg="add mod">
          <ac:chgData name="Yousif, Zeineb" userId="6686816f-e77e-439f-a8fd-986a9cc21730" providerId="ADAL" clId="{9B9607A4-EB6F-4FD3-B4F0-2DFBD2A96DC6}" dt="2022-02-03T22:09:52.012" v="4657" actId="20577"/>
          <ac:spMkLst>
            <pc:docMk/>
            <pc:sldMk cId="413032716" sldId="279"/>
            <ac:spMk id="10" creationId="{C13FD23F-9F33-4EBB-BB3B-6496B7D152B2}"/>
          </ac:spMkLst>
        </pc:spChg>
        <pc:picChg chg="add mod ord">
          <ac:chgData name="Yousif, Zeineb" userId="6686816f-e77e-439f-a8fd-986a9cc21730" providerId="ADAL" clId="{9B9607A4-EB6F-4FD3-B4F0-2DFBD2A96DC6}" dt="2022-02-08T01:56:34.225" v="10506" actId="962"/>
          <ac:picMkLst>
            <pc:docMk/>
            <pc:sldMk cId="413032716" sldId="279"/>
            <ac:picMk id="5" creationId="{09B9CB08-ED0B-405B-B127-546A267CB4A5}"/>
          </ac:picMkLst>
        </pc:picChg>
      </pc:sldChg>
      <pc:sldChg chg="addSp delSp modSp add mod modClrScheme chgLayout modNotesTx">
        <pc:chgData name="Yousif, Zeineb" userId="6686816f-e77e-439f-a8fd-986a9cc21730" providerId="ADAL" clId="{9B9607A4-EB6F-4FD3-B4F0-2DFBD2A96DC6}" dt="2022-02-08T01:56:54.262" v="10610" actId="962"/>
        <pc:sldMkLst>
          <pc:docMk/>
          <pc:sldMk cId="866109164" sldId="280"/>
        </pc:sldMkLst>
        <pc:spChg chg="mod">
          <ac:chgData name="Yousif, Zeineb" userId="6686816f-e77e-439f-a8fd-986a9cc21730" providerId="ADAL" clId="{9B9607A4-EB6F-4FD3-B4F0-2DFBD2A96DC6}" dt="2022-02-03T22:13:30.846" v="5098" actId="26606"/>
          <ac:spMkLst>
            <pc:docMk/>
            <pc:sldMk cId="866109164" sldId="280"/>
            <ac:spMk id="2" creationId="{668B8021-37B1-45D5-9D3A-DEFA6A1F3091}"/>
          </ac:spMkLst>
        </pc:spChg>
        <pc:spChg chg="mod">
          <ac:chgData name="Yousif, Zeineb" userId="6686816f-e77e-439f-a8fd-986a9cc21730" providerId="ADAL" clId="{9B9607A4-EB6F-4FD3-B4F0-2DFBD2A96DC6}" dt="2022-02-03T22:13:30.846" v="5098" actId="26606"/>
          <ac:spMkLst>
            <pc:docMk/>
            <pc:sldMk cId="866109164" sldId="280"/>
            <ac:spMk id="4" creationId="{624751A1-804B-45E4-8D7F-48BC7189DBAE}"/>
          </ac:spMkLst>
        </pc:spChg>
        <pc:spChg chg="add del mod">
          <ac:chgData name="Yousif, Zeineb" userId="6686816f-e77e-439f-a8fd-986a9cc21730" providerId="ADAL" clId="{9B9607A4-EB6F-4FD3-B4F0-2DFBD2A96DC6}" dt="2022-02-03T22:12:32.145" v="5088" actId="26606"/>
          <ac:spMkLst>
            <pc:docMk/>
            <pc:sldMk cId="866109164" sldId="280"/>
            <ac:spMk id="6" creationId="{58949813-655D-4CE7-8F9F-AF38DEDC7F5A}"/>
          </ac:spMkLst>
        </pc:spChg>
        <pc:spChg chg="mod">
          <ac:chgData name="Yousif, Zeineb" userId="6686816f-e77e-439f-a8fd-986a9cc21730" providerId="ADAL" clId="{9B9607A4-EB6F-4FD3-B4F0-2DFBD2A96DC6}" dt="2022-02-03T22:15:05.373" v="5287" actId="20577"/>
          <ac:spMkLst>
            <pc:docMk/>
            <pc:sldMk cId="866109164" sldId="280"/>
            <ac:spMk id="10" creationId="{C13FD23F-9F33-4EBB-BB3B-6496B7D152B2}"/>
          </ac:spMkLst>
        </pc:spChg>
        <pc:picChg chg="del">
          <ac:chgData name="Yousif, Zeineb" userId="6686816f-e77e-439f-a8fd-986a9cc21730" providerId="ADAL" clId="{9B9607A4-EB6F-4FD3-B4F0-2DFBD2A96DC6}" dt="2022-02-03T22:12:24.787" v="5085" actId="478"/>
          <ac:picMkLst>
            <pc:docMk/>
            <pc:sldMk cId="866109164" sldId="280"/>
            <ac:picMk id="5" creationId="{09B9CB08-ED0B-405B-B127-546A267CB4A5}"/>
          </ac:picMkLst>
        </pc:picChg>
        <pc:picChg chg="add mod ord">
          <ac:chgData name="Yousif, Zeineb" userId="6686816f-e77e-439f-a8fd-986a9cc21730" providerId="ADAL" clId="{9B9607A4-EB6F-4FD3-B4F0-2DFBD2A96DC6}" dt="2022-02-08T01:56:54.262" v="10610" actId="962"/>
          <ac:picMkLst>
            <pc:docMk/>
            <pc:sldMk cId="866109164" sldId="280"/>
            <ac:picMk id="8" creationId="{0AC72012-76E7-4628-AD71-5C22322D5665}"/>
          </ac:picMkLst>
        </pc:picChg>
      </pc:sldChg>
      <pc:sldChg chg="addSp delSp modSp new mod modClrScheme chgLayout modNotesTx">
        <pc:chgData name="Yousif, Zeineb" userId="6686816f-e77e-439f-a8fd-986a9cc21730" providerId="ADAL" clId="{9B9607A4-EB6F-4FD3-B4F0-2DFBD2A96DC6}" dt="2022-02-04T15:17:29.490" v="7820" actId="20577"/>
        <pc:sldMkLst>
          <pc:docMk/>
          <pc:sldMk cId="116201183" sldId="281"/>
        </pc:sldMkLst>
        <pc:spChg chg="mod">
          <ac:chgData name="Yousif, Zeineb" userId="6686816f-e77e-439f-a8fd-986a9cc21730" providerId="ADAL" clId="{9B9607A4-EB6F-4FD3-B4F0-2DFBD2A96DC6}" dt="2022-02-03T22:28:43.613" v="5553" actId="26606"/>
          <ac:spMkLst>
            <pc:docMk/>
            <pc:sldMk cId="116201183" sldId="281"/>
            <ac:spMk id="2" creationId="{A9F9C56D-B3B4-4E47-8F7C-58D2B8153FEC}"/>
          </ac:spMkLst>
        </pc:spChg>
        <pc:spChg chg="del">
          <ac:chgData name="Yousif, Zeineb" userId="6686816f-e77e-439f-a8fd-986a9cc21730" providerId="ADAL" clId="{9B9607A4-EB6F-4FD3-B4F0-2DFBD2A96DC6}" dt="2022-02-03T22:28:26.337" v="5552" actId="22"/>
          <ac:spMkLst>
            <pc:docMk/>
            <pc:sldMk cId="116201183" sldId="281"/>
            <ac:spMk id="3" creationId="{EF1E5353-2BAA-4441-8AA1-0CA1EA7CCF3B}"/>
          </ac:spMkLst>
        </pc:spChg>
        <pc:spChg chg="mod">
          <ac:chgData name="Yousif, Zeineb" userId="6686816f-e77e-439f-a8fd-986a9cc21730" providerId="ADAL" clId="{9B9607A4-EB6F-4FD3-B4F0-2DFBD2A96DC6}" dt="2022-02-03T22:28:43.619" v="5554" actId="27636"/>
          <ac:spMkLst>
            <pc:docMk/>
            <pc:sldMk cId="116201183" sldId="281"/>
            <ac:spMk id="4" creationId="{66F48520-FD07-4D2B-87AB-A16FBDEA9EDD}"/>
          </ac:spMkLst>
        </pc:spChg>
        <pc:spChg chg="add mod">
          <ac:chgData name="Yousif, Zeineb" userId="6686816f-e77e-439f-a8fd-986a9cc21730" providerId="ADAL" clId="{9B9607A4-EB6F-4FD3-B4F0-2DFBD2A96DC6}" dt="2022-02-03T22:29:05.137" v="5613" actId="20577"/>
          <ac:spMkLst>
            <pc:docMk/>
            <pc:sldMk cId="116201183" sldId="281"/>
            <ac:spMk id="11" creationId="{F9D17F6F-44D6-405E-875E-E3FF69FFBCE0}"/>
          </ac:spMkLst>
        </pc:spChg>
        <pc:picChg chg="add mod ord">
          <ac:chgData name="Yousif, Zeineb" userId="6686816f-e77e-439f-a8fd-986a9cc21730" providerId="ADAL" clId="{9B9607A4-EB6F-4FD3-B4F0-2DFBD2A96DC6}" dt="2022-02-03T22:42:58.909" v="6874" actId="962"/>
          <ac:picMkLst>
            <pc:docMk/>
            <pc:sldMk cId="116201183" sldId="281"/>
            <ac:picMk id="6" creationId="{1D7A0F49-89CC-40FC-874F-F478CFE16F5C}"/>
          </ac:picMkLst>
        </pc:picChg>
      </pc:sldChg>
      <pc:sldChg chg="addSp delSp modSp new mod ord modNotesTx">
        <pc:chgData name="Yousif, Zeineb" userId="6686816f-e77e-439f-a8fd-986a9cc21730" providerId="ADAL" clId="{9B9607A4-EB6F-4FD3-B4F0-2DFBD2A96DC6}" dt="2022-02-08T02:10:56.139" v="12384" actId="20577"/>
        <pc:sldMkLst>
          <pc:docMk/>
          <pc:sldMk cId="608332936" sldId="282"/>
        </pc:sldMkLst>
        <pc:spChg chg="del mod">
          <ac:chgData name="Yousif, Zeineb" userId="6686816f-e77e-439f-a8fd-986a9cc21730" providerId="ADAL" clId="{9B9607A4-EB6F-4FD3-B4F0-2DFBD2A96DC6}" dt="2022-02-04T15:47:38.816" v="7840" actId="478"/>
          <ac:spMkLst>
            <pc:docMk/>
            <pc:sldMk cId="608332936" sldId="282"/>
            <ac:spMk id="2" creationId="{1E453F92-9518-4A93-AECB-3AC9DC2CA947}"/>
          </ac:spMkLst>
        </pc:spChg>
        <pc:spChg chg="del">
          <ac:chgData name="Yousif, Zeineb" userId="6686816f-e77e-439f-a8fd-986a9cc21730" providerId="ADAL" clId="{9B9607A4-EB6F-4FD3-B4F0-2DFBD2A96DC6}" dt="2022-02-04T15:47:31.815" v="7837" actId="931"/>
          <ac:spMkLst>
            <pc:docMk/>
            <pc:sldMk cId="608332936" sldId="282"/>
            <ac:spMk id="3" creationId="{EEFC8016-1FE4-4CD0-B011-5435F82B8AB1}"/>
          </ac:spMkLst>
        </pc:spChg>
        <pc:spChg chg="add del mod">
          <ac:chgData name="Yousif, Zeineb" userId="6686816f-e77e-439f-a8fd-986a9cc21730" providerId="ADAL" clId="{9B9607A4-EB6F-4FD3-B4F0-2DFBD2A96DC6}" dt="2022-02-04T15:47:42.172" v="7841" actId="478"/>
          <ac:spMkLst>
            <pc:docMk/>
            <pc:sldMk cId="608332936" sldId="282"/>
            <ac:spMk id="7" creationId="{678CE49A-D1B4-460A-9776-6626171BB2A8}"/>
          </ac:spMkLst>
        </pc:spChg>
        <pc:picChg chg="add mod">
          <ac:chgData name="Yousif, Zeineb" userId="6686816f-e77e-439f-a8fd-986a9cc21730" providerId="ADAL" clId="{9B9607A4-EB6F-4FD3-B4F0-2DFBD2A96DC6}" dt="2022-02-04T15:48:41.044" v="8142" actId="962"/>
          <ac:picMkLst>
            <pc:docMk/>
            <pc:sldMk cId="608332936" sldId="282"/>
            <ac:picMk id="5" creationId="{60FFF679-6148-4939-9E2C-86AC77370A9F}"/>
          </ac:picMkLst>
        </pc:picChg>
      </pc:sldChg>
      <pc:sldChg chg="new del">
        <pc:chgData name="Yousif, Zeineb" userId="6686816f-e77e-439f-a8fd-986a9cc21730" providerId="ADAL" clId="{9B9607A4-EB6F-4FD3-B4F0-2DFBD2A96DC6}" dt="2022-02-04T15:39:41.917" v="7823" actId="47"/>
        <pc:sldMkLst>
          <pc:docMk/>
          <pc:sldMk cId="2139710953" sldId="282"/>
        </pc:sldMkLst>
      </pc:sldChg>
      <pc:sldChg chg="addSp delSp modSp add mod modNotesTx">
        <pc:chgData name="Yousif, Zeineb" userId="6686816f-e77e-439f-a8fd-986a9cc21730" providerId="ADAL" clId="{9B9607A4-EB6F-4FD3-B4F0-2DFBD2A96DC6}" dt="2022-02-09T16:04:15.021" v="14494" actId="20577"/>
        <pc:sldMkLst>
          <pc:docMk/>
          <pc:sldMk cId="2189496152" sldId="283"/>
        </pc:sldMkLst>
        <pc:spChg chg="del">
          <ac:chgData name="Yousif, Zeineb" userId="6686816f-e77e-439f-a8fd-986a9cc21730" providerId="ADAL" clId="{9B9607A4-EB6F-4FD3-B4F0-2DFBD2A96DC6}" dt="2022-02-08T22:37:33.831" v="12863" actId="478"/>
          <ac:spMkLst>
            <pc:docMk/>
            <pc:sldMk cId="2189496152" sldId="283"/>
            <ac:spMk id="2" creationId="{2F7B0F17-E247-4018-A298-11A87574072F}"/>
          </ac:spMkLst>
        </pc:spChg>
        <pc:spChg chg="add del mod">
          <ac:chgData name="Yousif, Zeineb" userId="6686816f-e77e-439f-a8fd-986a9cc21730" providerId="ADAL" clId="{9B9607A4-EB6F-4FD3-B4F0-2DFBD2A96DC6}" dt="2022-02-08T22:36:57.014" v="12856" actId="478"/>
          <ac:spMkLst>
            <pc:docMk/>
            <pc:sldMk cId="2189496152" sldId="283"/>
            <ac:spMk id="5" creationId="{35141724-C1B1-40C7-9383-B7CB17943E9B}"/>
          </ac:spMkLst>
        </pc:spChg>
        <pc:spChg chg="del">
          <ac:chgData name="Yousif, Zeineb" userId="6686816f-e77e-439f-a8fd-986a9cc21730" providerId="ADAL" clId="{9B9607A4-EB6F-4FD3-B4F0-2DFBD2A96DC6}" dt="2022-02-08T22:36:22.679" v="12855" actId="478"/>
          <ac:spMkLst>
            <pc:docMk/>
            <pc:sldMk cId="2189496152" sldId="283"/>
            <ac:spMk id="6" creationId="{3E7F51ED-2312-456B-A0F9-39644BE967ED}"/>
          </ac:spMkLst>
        </pc:spChg>
        <pc:spChg chg="add del mod">
          <ac:chgData name="Yousif, Zeineb" userId="6686816f-e77e-439f-a8fd-986a9cc21730" providerId="ADAL" clId="{9B9607A4-EB6F-4FD3-B4F0-2DFBD2A96DC6}" dt="2022-02-08T22:37:36.906" v="12864" actId="478"/>
          <ac:spMkLst>
            <pc:docMk/>
            <pc:sldMk cId="2189496152" sldId="283"/>
            <ac:spMk id="13" creationId="{1075BECD-131A-4D5C-9F81-B5A629089AEA}"/>
          </ac:spMkLst>
        </pc:spChg>
        <pc:spChg chg="add mod">
          <ac:chgData name="Yousif, Zeineb" userId="6686816f-e77e-439f-a8fd-986a9cc21730" providerId="ADAL" clId="{9B9607A4-EB6F-4FD3-B4F0-2DFBD2A96DC6}" dt="2022-02-08T22:44:17.613" v="13574" actId="20577"/>
          <ac:spMkLst>
            <pc:docMk/>
            <pc:sldMk cId="2189496152" sldId="283"/>
            <ac:spMk id="16" creationId="{4348A711-7E48-4498-B30F-1F617765C6FF}"/>
          </ac:spMkLst>
        </pc:spChg>
        <pc:picChg chg="del">
          <ac:chgData name="Yousif, Zeineb" userId="6686816f-e77e-439f-a8fd-986a9cc21730" providerId="ADAL" clId="{9B9607A4-EB6F-4FD3-B4F0-2DFBD2A96DC6}" dt="2022-02-08T22:36:17.397" v="12853" actId="478"/>
          <ac:picMkLst>
            <pc:docMk/>
            <pc:sldMk cId="2189496152" sldId="283"/>
            <ac:picMk id="4" creationId="{D224B34A-43FF-40E0-8441-AB46FA0CA247}"/>
          </ac:picMkLst>
        </pc:picChg>
        <pc:picChg chg="del">
          <ac:chgData name="Yousif, Zeineb" userId="6686816f-e77e-439f-a8fd-986a9cc21730" providerId="ADAL" clId="{9B9607A4-EB6F-4FD3-B4F0-2DFBD2A96DC6}" dt="2022-02-08T22:36:19.301" v="12854" actId="478"/>
          <ac:picMkLst>
            <pc:docMk/>
            <pc:sldMk cId="2189496152" sldId="283"/>
            <ac:picMk id="7" creationId="{496ED158-FB77-47D1-8074-8F937C8170F8}"/>
          </ac:picMkLst>
        </pc:picChg>
        <pc:picChg chg="add del mod">
          <ac:chgData name="Yousif, Zeineb" userId="6686816f-e77e-439f-a8fd-986a9cc21730" providerId="ADAL" clId="{9B9607A4-EB6F-4FD3-B4F0-2DFBD2A96DC6}" dt="2022-02-08T22:38:11.098" v="12868" actId="478"/>
          <ac:picMkLst>
            <pc:docMk/>
            <pc:sldMk cId="2189496152" sldId="283"/>
            <ac:picMk id="9" creationId="{C2EE95F7-7050-4D1B-B89F-E4F066C96D5C}"/>
          </ac:picMkLst>
        </pc:picChg>
        <pc:picChg chg="add mod">
          <ac:chgData name="Yousif, Zeineb" userId="6686816f-e77e-439f-a8fd-986a9cc21730" providerId="ADAL" clId="{9B9607A4-EB6F-4FD3-B4F0-2DFBD2A96DC6}" dt="2022-02-08T22:42:41.377" v="13443" actId="962"/>
          <ac:picMkLst>
            <pc:docMk/>
            <pc:sldMk cId="2189496152" sldId="283"/>
            <ac:picMk id="11" creationId="{CEBB2824-2792-4886-BA04-59AB9A3E0DD0}"/>
          </ac:picMkLst>
        </pc:picChg>
        <pc:picChg chg="add mod">
          <ac:chgData name="Yousif, Zeineb" userId="6686816f-e77e-439f-a8fd-986a9cc21730" providerId="ADAL" clId="{9B9607A4-EB6F-4FD3-B4F0-2DFBD2A96DC6}" dt="2022-02-08T22:42:26.963" v="13311" actId="962"/>
          <ac:picMkLst>
            <pc:docMk/>
            <pc:sldMk cId="2189496152" sldId="283"/>
            <ac:picMk id="15" creationId="{39776DBF-29D3-4347-8E2E-5EE921DDCE89}"/>
          </ac:picMkLst>
        </pc:picChg>
      </pc:sldChg>
      <pc:sldChg chg="modSp new mod ord modNotesTx">
        <pc:chgData name="Yousif, Zeineb" userId="6686816f-e77e-439f-a8fd-986a9cc21730" providerId="ADAL" clId="{9B9607A4-EB6F-4FD3-B4F0-2DFBD2A96DC6}" dt="2022-02-09T16:15:01.692" v="15408" actId="20577"/>
        <pc:sldMkLst>
          <pc:docMk/>
          <pc:sldMk cId="1249675621" sldId="284"/>
        </pc:sldMkLst>
        <pc:spChg chg="mod">
          <ac:chgData name="Yousif, Zeineb" userId="6686816f-e77e-439f-a8fd-986a9cc21730" providerId="ADAL" clId="{9B9607A4-EB6F-4FD3-B4F0-2DFBD2A96DC6}" dt="2022-02-09T16:06:03.161" v="14624" actId="20577"/>
          <ac:spMkLst>
            <pc:docMk/>
            <pc:sldMk cId="1249675621" sldId="284"/>
            <ac:spMk id="2" creationId="{1051234B-611C-49F8-A3FC-8AECDDCC963F}"/>
          </ac:spMkLst>
        </pc:spChg>
        <pc:spChg chg="mod">
          <ac:chgData name="Yousif, Zeineb" userId="6686816f-e77e-439f-a8fd-986a9cc21730" providerId="ADAL" clId="{9B9607A4-EB6F-4FD3-B4F0-2DFBD2A96DC6}" dt="2022-02-09T16:12:33.293" v="15177" actId="255"/>
          <ac:spMkLst>
            <pc:docMk/>
            <pc:sldMk cId="1249675621" sldId="284"/>
            <ac:spMk id="3" creationId="{A7A21FE6-B741-46CF-8ACD-8FCE962D46DA}"/>
          </ac:spMkLst>
        </pc:spChg>
      </pc:sldChg>
    </pc:docChg>
  </pc:docChgLst>
  <pc:docChgLst>
    <pc:chgData name="Yousif, Zeineb" userId="S::zeineb.yousif@ndus.edu::6686816f-e77e-439f-a8fd-986a9cc21730" providerId="AD" clId="Web-{03AF7A54-E959-420D-AFD1-CD3B8A2C6261}"/>
    <pc:docChg chg="modSld">
      <pc:chgData name="Yousif, Zeineb" userId="S::zeineb.yousif@ndus.edu::6686816f-e77e-439f-a8fd-986a9cc21730" providerId="AD" clId="Web-{03AF7A54-E959-420D-AFD1-CD3B8A2C6261}" dt="2022-02-15T17:51:04.275" v="1" actId="20577"/>
      <pc:docMkLst>
        <pc:docMk/>
      </pc:docMkLst>
      <pc:sldChg chg="modSp">
        <pc:chgData name="Yousif, Zeineb" userId="S::zeineb.yousif@ndus.edu::6686816f-e77e-439f-a8fd-986a9cc21730" providerId="AD" clId="Web-{03AF7A54-E959-420D-AFD1-CD3B8A2C6261}" dt="2022-02-15T17:51:04.275" v="1" actId="20577"/>
        <pc:sldMkLst>
          <pc:docMk/>
          <pc:sldMk cId="866109164" sldId="280"/>
        </pc:sldMkLst>
        <pc:spChg chg="mod">
          <ac:chgData name="Yousif, Zeineb" userId="S::zeineb.yousif@ndus.edu::6686816f-e77e-439f-a8fd-986a9cc21730" providerId="AD" clId="Web-{03AF7A54-E959-420D-AFD1-CD3B8A2C6261}" dt="2022-02-15T17:51:04.275" v="1" actId="20577"/>
          <ac:spMkLst>
            <pc:docMk/>
            <pc:sldMk cId="866109164" sldId="280"/>
            <ac:spMk id="10" creationId="{C13FD23F-9F33-4EBB-BB3B-6496B7D152B2}"/>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18C5F0-2AE2-4C8F-B535-A0B853AE5C17}" type="datetimeFigureOut">
              <a:rPr lang="en-US" smtClean="0"/>
              <a:t>2/15/2022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C19F26-0978-4FA5-8FF4-22241E154AE9}" type="slidenum">
              <a:rPr lang="en-US" smtClean="0"/>
              <a:t>‹#›</a:t>
            </a:fld>
            <a:endParaRPr lang="en-US"/>
          </a:p>
        </p:txBody>
      </p:sp>
    </p:spTree>
    <p:extLst>
      <p:ext uri="{BB962C8B-B14F-4D97-AF65-F5344CB8AC3E}">
        <p14:creationId xmlns:p14="http://schemas.microsoft.com/office/powerpoint/2010/main" val="9963418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Hello everyone! My name is Zeineb Yousif and I’m the Digital Initiatives Librarian at the Chester Fritz Library. This is my colleague, Brittany Fischer, the Scholarly Communications Librarian. Welcome to Data Management with </a:t>
            </a:r>
            <a:r>
              <a:rPr lang="en-US" err="1"/>
              <a:t>Pokemon</a:t>
            </a:r>
            <a:r>
              <a:rPr lang="en-US"/>
              <a:t>! This is an introductory workshop where we’ll be going over some basic data management concepts through the lens of </a:t>
            </a:r>
            <a:r>
              <a:rPr lang="en-US" err="1"/>
              <a:t>Pokemon</a:t>
            </a:r>
            <a:r>
              <a:rPr lang="en-US"/>
              <a:t>. For those of you with experience with data management, this will hopefully serve as a fun refresher, and for those of you new to the topic you’ll learn some foundational concepts and ideally walk away interested in learning more! Before we get started we wanted to give full credit to Hannah Gunderson, a data librarian at Carnegie Mellon University who created the original workshop we’ve adapted to share with you today.</a:t>
            </a:r>
          </a:p>
        </p:txBody>
      </p:sp>
      <p:sp>
        <p:nvSpPr>
          <p:cNvPr id="4" name="Slide Number Placeholder 3"/>
          <p:cNvSpPr>
            <a:spLocks noGrp="1"/>
          </p:cNvSpPr>
          <p:nvPr>
            <p:ph type="sldNum" sz="quarter" idx="5"/>
          </p:nvPr>
        </p:nvSpPr>
        <p:spPr/>
        <p:txBody>
          <a:bodyPr/>
          <a:lstStyle/>
          <a:p>
            <a:fld id="{40C19F26-0978-4FA5-8FF4-22241E154AE9}" type="slidenum">
              <a:rPr lang="en-US" smtClean="0"/>
              <a:t>1</a:t>
            </a:fld>
            <a:endParaRPr lang="en-US"/>
          </a:p>
        </p:txBody>
      </p:sp>
    </p:spTree>
    <p:extLst>
      <p:ext uri="{BB962C8B-B14F-4D97-AF65-F5344CB8AC3E}">
        <p14:creationId xmlns:p14="http://schemas.microsoft.com/office/powerpoint/2010/main" val="34720220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0C19F26-0978-4FA5-8FF4-22241E154AE9}" type="slidenum">
              <a:rPr lang="en-US" smtClean="0"/>
              <a:t>10</a:t>
            </a:fld>
            <a:endParaRPr lang="en-US"/>
          </a:p>
        </p:txBody>
      </p:sp>
    </p:spTree>
    <p:extLst>
      <p:ext uri="{BB962C8B-B14F-4D97-AF65-F5344CB8AC3E}">
        <p14:creationId xmlns:p14="http://schemas.microsoft.com/office/powerpoint/2010/main" val="40143463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a:t>If you’re looking at the chat now, you’re probably seeing everyone came up with some pretty different names! That’s because we didn’t really give you any naming guidelines – or to put it another way any naming conventions. When working with data h</a:t>
            </a:r>
            <a:r>
              <a:rPr lang="en-US" b="0" i="0">
                <a:solidFill>
                  <a:srgbClr val="222222"/>
                </a:solidFill>
                <a:effectLst/>
                <a:latin typeface="Arial" panose="020B0604020202020204" pitchFamily="34" charset="0"/>
              </a:rPr>
              <a:t>ow you name your files will have a big impact on your ability to identify and retrieve your files later. Your names should be consistent and descriptive so it's clear what each file contains. Some basic guidelines to follow are:</a:t>
            </a:r>
            <a:br>
              <a:rPr lang="en-US" b="0" i="0">
                <a:solidFill>
                  <a:srgbClr val="222222"/>
                </a:solidFill>
                <a:effectLst/>
                <a:latin typeface="Arial" panose="020B0604020202020204" pitchFamily="34" charset="0"/>
              </a:rPr>
            </a:br>
            <a:endParaRPr lang="en-US" b="0" i="0">
              <a:solidFill>
                <a:srgbClr val="222222"/>
              </a:solidFill>
              <a:effectLst/>
              <a:latin typeface="Arial" panose="020B0604020202020204" pitchFamily="34" charset="0"/>
            </a:endParaRPr>
          </a:p>
          <a:p>
            <a:pPr marL="171450" indent="-171450" algn="l">
              <a:buFont typeface="Arial" panose="020B0604020202020204" pitchFamily="34" charset="0"/>
              <a:buChar char="•"/>
            </a:pPr>
            <a:r>
              <a:rPr lang="en-US" b="0" i="0">
                <a:solidFill>
                  <a:srgbClr val="222222"/>
                </a:solidFill>
                <a:effectLst/>
                <a:latin typeface="Arial" panose="020B0604020202020204" pitchFamily="34" charset="0"/>
              </a:rPr>
              <a:t>Make sure your file names include the most important elements to you and your collaborators. You want file names that indicate what is in the file and what version it is.</a:t>
            </a:r>
          </a:p>
          <a:p>
            <a:pPr marL="171450" indent="-171450" algn="l">
              <a:buFont typeface="Arial" panose="020B0604020202020204" pitchFamily="34" charset="0"/>
              <a:buChar char="•"/>
            </a:pPr>
            <a:r>
              <a:rPr lang="en-US" b="0" i="0">
                <a:solidFill>
                  <a:srgbClr val="222222"/>
                </a:solidFill>
                <a:effectLst/>
                <a:latin typeface="Arial" panose="020B0604020202020204" pitchFamily="34" charset="0"/>
              </a:rPr>
              <a:t>Include creation dates in a </a:t>
            </a:r>
            <a:r>
              <a:rPr lang="en-US" b="0" i="0" err="1">
                <a:solidFill>
                  <a:srgbClr val="222222"/>
                </a:solidFill>
                <a:effectLst/>
                <a:latin typeface="Arial" panose="020B0604020202020204" pitchFamily="34" charset="0"/>
              </a:rPr>
              <a:t>yyyy</a:t>
            </a:r>
            <a:r>
              <a:rPr lang="en-US" b="0" i="0">
                <a:solidFill>
                  <a:srgbClr val="222222"/>
                </a:solidFill>
                <a:effectLst/>
                <a:latin typeface="Arial" panose="020B0604020202020204" pitchFamily="34" charset="0"/>
              </a:rPr>
              <a:t>-mm-dd format. This ensures your files will be sorted chronologically.</a:t>
            </a:r>
          </a:p>
          <a:p>
            <a:pPr marL="171450" indent="-171450" algn="l">
              <a:buFont typeface="Arial" panose="020B0604020202020204" pitchFamily="34" charset="0"/>
              <a:buChar char="•"/>
            </a:pPr>
            <a:r>
              <a:rPr lang="en-US" b="0" i="0">
                <a:solidFill>
                  <a:srgbClr val="222222"/>
                </a:solidFill>
                <a:effectLst/>
                <a:latin typeface="Arial" panose="020B0604020202020204" pitchFamily="34" charset="0"/>
              </a:rPr>
              <a:t>Avoid using spaces or special characters (ex. *%$) in your files names. Instead use the underscore (_) as a delimiter. Some software will not recognize spaces or special characters in file names.</a:t>
            </a:r>
          </a:p>
          <a:p>
            <a:pPr marL="171450" indent="-171450" algn="l">
              <a:buFont typeface="Arial" panose="020B0604020202020204" pitchFamily="34" charset="0"/>
              <a:buChar char="•"/>
            </a:pPr>
            <a:r>
              <a:rPr lang="en-US" b="0" i="0">
                <a:solidFill>
                  <a:srgbClr val="222222"/>
                </a:solidFill>
                <a:effectLst/>
                <a:latin typeface="Arial" panose="020B0604020202020204" pitchFamily="34" charset="0"/>
              </a:rPr>
              <a:t>Keep names as short as possible. This makes files easier to browse at a glance.</a:t>
            </a:r>
          </a:p>
          <a:p>
            <a:pPr algn="l">
              <a:buFont typeface="Arial" panose="020B0604020202020204" pitchFamily="34" charset="0"/>
              <a:buChar char="•"/>
            </a:pPr>
            <a:endParaRPr lang="en-US" b="0" i="0">
              <a:solidFill>
                <a:srgbClr val="222222"/>
              </a:solidFill>
              <a:effectLst/>
              <a:latin typeface="Arial" panose="020B0604020202020204" pitchFamily="34" charset="0"/>
            </a:endParaRPr>
          </a:p>
          <a:p>
            <a:pPr algn="l">
              <a:buFont typeface="Arial" panose="020B0604020202020204" pitchFamily="34" charset="0"/>
              <a:buNone/>
            </a:pPr>
            <a:r>
              <a:rPr lang="en-US" b="0" i="0">
                <a:solidFill>
                  <a:srgbClr val="222222"/>
                </a:solidFill>
                <a:effectLst/>
                <a:latin typeface="Arial" panose="020B0604020202020204" pitchFamily="34" charset="0"/>
              </a:rPr>
              <a:t>At the end of the day any file naming convention is better then nothing, so don’t stress about “perfection”. Just aim for consistency.</a:t>
            </a:r>
          </a:p>
        </p:txBody>
      </p:sp>
      <p:sp>
        <p:nvSpPr>
          <p:cNvPr id="4" name="Slide Number Placeholder 3"/>
          <p:cNvSpPr>
            <a:spLocks noGrp="1"/>
          </p:cNvSpPr>
          <p:nvPr>
            <p:ph type="sldNum" sz="quarter" idx="5"/>
          </p:nvPr>
        </p:nvSpPr>
        <p:spPr/>
        <p:txBody>
          <a:bodyPr/>
          <a:lstStyle/>
          <a:p>
            <a:fld id="{40C19F26-0978-4FA5-8FF4-22241E154AE9}" type="slidenum">
              <a:rPr lang="en-US" smtClean="0"/>
              <a:t>11</a:t>
            </a:fld>
            <a:endParaRPr lang="en-US"/>
          </a:p>
        </p:txBody>
      </p:sp>
    </p:spTree>
    <p:extLst>
      <p:ext uri="{BB962C8B-B14F-4D97-AF65-F5344CB8AC3E}">
        <p14:creationId xmlns:p14="http://schemas.microsoft.com/office/powerpoint/2010/main" val="36566818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Now that you know a little more about how to create good file names, let’s go back to some of the </a:t>
            </a:r>
            <a:r>
              <a:rPr lang="en-US" err="1"/>
              <a:t>Pokemon</a:t>
            </a:r>
            <a:r>
              <a:rPr lang="en-US"/>
              <a:t> images you worked on naming before! Type 1 or 2 in the chat to vote for which name you think is better. I’ll give you ten seconds to decide and then we’ll go over it.</a:t>
            </a:r>
          </a:p>
          <a:p>
            <a:endParaRPr lang="en-US"/>
          </a:p>
          <a:p>
            <a:r>
              <a:rPr lang="en-US"/>
              <a:t>Those of you who picked option 2 congratulations! As a trainer trying to keep track of your battles, being able to see which </a:t>
            </a:r>
            <a:r>
              <a:rPr lang="en-US" err="1"/>
              <a:t>Pokemon</a:t>
            </a:r>
            <a:r>
              <a:rPr lang="en-US"/>
              <a:t> were involved in the name is much more helpful than just seeing a number.</a:t>
            </a:r>
          </a:p>
        </p:txBody>
      </p:sp>
      <p:sp>
        <p:nvSpPr>
          <p:cNvPr id="4" name="Slide Number Placeholder 3"/>
          <p:cNvSpPr>
            <a:spLocks noGrp="1"/>
          </p:cNvSpPr>
          <p:nvPr>
            <p:ph type="sldNum" sz="quarter" idx="5"/>
          </p:nvPr>
        </p:nvSpPr>
        <p:spPr/>
        <p:txBody>
          <a:bodyPr/>
          <a:lstStyle/>
          <a:p>
            <a:fld id="{40C19F26-0978-4FA5-8FF4-22241E154AE9}" type="slidenum">
              <a:rPr lang="en-US" smtClean="0"/>
              <a:t>12</a:t>
            </a:fld>
            <a:endParaRPr lang="en-US"/>
          </a:p>
        </p:txBody>
      </p:sp>
    </p:spTree>
    <p:extLst>
      <p:ext uri="{BB962C8B-B14F-4D97-AF65-F5344CB8AC3E}">
        <p14:creationId xmlns:p14="http://schemas.microsoft.com/office/powerpoint/2010/main" val="16738657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Let’s try another image! Type 1 or 2 in the chat to indicate which file name you think is better.</a:t>
            </a:r>
          </a:p>
          <a:p>
            <a:endParaRPr lang="en-US"/>
          </a:p>
          <a:p>
            <a:r>
              <a:rPr lang="en-US"/>
              <a:t>(10 second pause)</a:t>
            </a:r>
          </a:p>
          <a:p>
            <a:endParaRPr lang="en-US"/>
          </a:p>
          <a:p>
            <a:r>
              <a:rPr lang="en-US"/>
              <a:t>If you picked option 1, good catch! The second name includes spaces and a period in the file name – characters that might trip up the software you use to keep track of your </a:t>
            </a:r>
            <a:r>
              <a:rPr lang="en-US" err="1"/>
              <a:t>Pokemon</a:t>
            </a:r>
            <a:r>
              <a:rPr lang="en-US"/>
              <a:t> images! It’s also quite long making it more difficult for you to browse quickly.</a:t>
            </a:r>
          </a:p>
        </p:txBody>
      </p:sp>
      <p:sp>
        <p:nvSpPr>
          <p:cNvPr id="4" name="Slide Number Placeholder 3"/>
          <p:cNvSpPr>
            <a:spLocks noGrp="1"/>
          </p:cNvSpPr>
          <p:nvPr>
            <p:ph type="sldNum" sz="quarter" idx="5"/>
          </p:nvPr>
        </p:nvSpPr>
        <p:spPr/>
        <p:txBody>
          <a:bodyPr/>
          <a:lstStyle/>
          <a:p>
            <a:fld id="{40C19F26-0978-4FA5-8FF4-22241E154AE9}" type="slidenum">
              <a:rPr lang="en-US" smtClean="0"/>
              <a:t>13</a:t>
            </a:fld>
            <a:endParaRPr lang="en-US"/>
          </a:p>
        </p:txBody>
      </p:sp>
    </p:spTree>
    <p:extLst>
      <p:ext uri="{BB962C8B-B14F-4D97-AF65-F5344CB8AC3E}">
        <p14:creationId xmlns:p14="http://schemas.microsoft.com/office/powerpoint/2010/main" val="8984046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Now that you’ve had some practice with file naming, we’re going to move on other important data management skill – documentation! In this activity we’ll be having you write up instructions on how to draw different </a:t>
            </a:r>
            <a:r>
              <a:rPr lang="en-US" err="1"/>
              <a:t>Pokemon</a:t>
            </a:r>
            <a:r>
              <a:rPr lang="en-US"/>
              <a:t>. [read out slide]</a:t>
            </a:r>
          </a:p>
        </p:txBody>
      </p:sp>
      <p:sp>
        <p:nvSpPr>
          <p:cNvPr id="4" name="Slide Number Placeholder 3"/>
          <p:cNvSpPr>
            <a:spLocks noGrp="1"/>
          </p:cNvSpPr>
          <p:nvPr>
            <p:ph type="sldNum" sz="quarter" idx="5"/>
          </p:nvPr>
        </p:nvSpPr>
        <p:spPr/>
        <p:txBody>
          <a:bodyPr/>
          <a:lstStyle/>
          <a:p>
            <a:fld id="{40C19F26-0978-4FA5-8FF4-22241E154AE9}" type="slidenum">
              <a:rPr lang="en-US" smtClean="0"/>
              <a:t>14</a:t>
            </a:fld>
            <a:endParaRPr lang="en-US"/>
          </a:p>
        </p:txBody>
      </p:sp>
    </p:spTree>
    <p:extLst>
      <p:ext uri="{BB962C8B-B14F-4D97-AF65-F5344CB8AC3E}">
        <p14:creationId xmlns:p14="http://schemas.microsoft.com/office/powerpoint/2010/main" val="13179774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a:latin typeface="CMR12"/>
              </a:rPr>
              <a:t>How close did everyone’s </a:t>
            </a:r>
            <a:r>
              <a:rPr lang="en-US" sz="1800" b="0" i="0" u="none" strike="noStrike" baseline="0" err="1">
                <a:latin typeface="CMR12"/>
              </a:rPr>
              <a:t>Pokemon</a:t>
            </a:r>
            <a:r>
              <a:rPr lang="en-US" sz="1800" b="0" i="0" u="none" strike="noStrike" baseline="0">
                <a:latin typeface="CMR12"/>
              </a:rPr>
              <a:t> drawing get to looking like an actual </a:t>
            </a:r>
            <a:r>
              <a:rPr lang="en-US" sz="1800" b="0" i="0" u="none" strike="noStrike" baseline="0" err="1">
                <a:latin typeface="CMR12"/>
              </a:rPr>
              <a:t>Pokemon</a:t>
            </a:r>
            <a:r>
              <a:rPr lang="en-US" sz="1800" b="0" i="0" u="none" strike="noStrike" baseline="0">
                <a:latin typeface="CMR12"/>
              </a:rPr>
              <a:t>? Were you able to have a good idea of what you were trying to draw based off your instructions?</a:t>
            </a:r>
            <a:br>
              <a:rPr lang="en-US" sz="1800" b="0" i="0" u="none" strike="noStrike" baseline="0">
                <a:latin typeface="CMR12"/>
              </a:rPr>
            </a:br>
            <a:br>
              <a:rPr lang="en-US" sz="1800" b="0" i="0" u="none" strike="noStrike" baseline="0">
                <a:latin typeface="CMR12"/>
              </a:rPr>
            </a:br>
            <a:r>
              <a:rPr lang="en-US" sz="1800" b="0" i="0" u="none" strike="noStrike" baseline="0">
                <a:latin typeface="CMR12"/>
              </a:rPr>
              <a:t>It can be tricky, right? Up on the slide I’ve got an image of a </a:t>
            </a:r>
            <a:r>
              <a:rPr lang="en-US" sz="1800" b="0" i="0" u="none" strike="noStrike" baseline="0" err="1">
                <a:latin typeface="CMR12"/>
              </a:rPr>
              <a:t>Maractus</a:t>
            </a:r>
            <a:r>
              <a:rPr lang="en-US" sz="1800" b="0" i="0" u="none" strike="noStrike" baseline="0">
                <a:latin typeface="CMR12"/>
              </a:rPr>
              <a:t> and beside it a picture someone drew based off a combination of their memory and descriptions of their friends. If any of you happen to watch the </a:t>
            </a:r>
            <a:r>
              <a:rPr lang="en-US" sz="1800" b="0" i="0" u="none" strike="noStrike" baseline="0" err="1">
                <a:latin typeface="CMR12"/>
              </a:rPr>
              <a:t>Drawfee</a:t>
            </a:r>
            <a:r>
              <a:rPr lang="en-US" sz="1800" b="0" i="0" u="none" strike="noStrike" baseline="0">
                <a:latin typeface="CMR12"/>
              </a:rPr>
              <a:t> show on </a:t>
            </a:r>
            <a:r>
              <a:rPr lang="en-US" sz="1800" b="0" i="0" u="none" strike="noStrike" baseline="0" err="1">
                <a:latin typeface="CMR12"/>
              </a:rPr>
              <a:t>Youtube</a:t>
            </a:r>
            <a:r>
              <a:rPr lang="en-US" sz="1800" b="0" i="0" u="none" strike="noStrike" baseline="0">
                <a:latin typeface="CMR12"/>
              </a:rPr>
              <a:t> this is from their ‘Draw </a:t>
            </a:r>
            <a:r>
              <a:rPr lang="en-US" sz="1800" b="0" i="0" u="none" strike="noStrike" baseline="0" err="1">
                <a:latin typeface="CMR12"/>
              </a:rPr>
              <a:t>Pokemon</a:t>
            </a:r>
            <a:r>
              <a:rPr lang="en-US" sz="1800" b="0" i="0" u="none" strike="noStrike" baseline="0">
                <a:latin typeface="CMR12"/>
              </a:rPr>
              <a:t> from Memory’ series. As you can see…it’s not the most accurate representation of a </a:t>
            </a:r>
            <a:r>
              <a:rPr lang="en-US" sz="1800" b="0" i="0" u="none" strike="noStrike" baseline="0" err="1">
                <a:latin typeface="CMR12"/>
              </a:rPr>
              <a:t>Maractus</a:t>
            </a:r>
            <a:r>
              <a:rPr lang="en-US" sz="1800" b="0" i="0" u="none" strike="noStrike" baseline="0">
                <a:latin typeface="CMR12"/>
              </a:rPr>
              <a:t>. Without good detailed instructions, it’s hard to replicate the image being described.</a:t>
            </a:r>
          </a:p>
          <a:p>
            <a:pPr algn="l"/>
            <a:endParaRPr lang="en-US" sz="1800" b="0" i="0" u="none" strike="noStrike" baseline="0">
              <a:latin typeface="CMR12"/>
            </a:endParaRPr>
          </a:p>
          <a:p>
            <a:pPr algn="l"/>
            <a:r>
              <a:rPr lang="en-US" sz="1800" b="0" i="0" u="none" strike="noStrike" baseline="0">
                <a:latin typeface="CMR12"/>
              </a:rPr>
              <a:t>This is a great example of why documentation matters! When working with data, it’s important to document your process. </a:t>
            </a:r>
            <a:r>
              <a:rPr lang="en-US" sz="2800" b="0" i="0" u="none" strike="noStrike" baseline="0">
                <a:solidFill>
                  <a:srgbClr val="403635"/>
                </a:solidFill>
                <a:effectLst/>
                <a:latin typeface="MiloWeb"/>
              </a:rPr>
              <a:t>D</a:t>
            </a:r>
            <a:r>
              <a:rPr lang="en-US" sz="2800" b="0" i="0">
                <a:solidFill>
                  <a:srgbClr val="403635"/>
                </a:solidFill>
                <a:effectLst/>
                <a:latin typeface="MiloWeb"/>
              </a:rPr>
              <a:t>ocumentation ensures that your data can be understood and interpreted by any user. It should explain how your data was created, what the context is for the data, the structure of the data and its contents, and any manipulations that have been done to the data. If your documentation has been done well, a user should be able to recreate or analyze your data in order to confirm your results.</a:t>
            </a:r>
            <a:r>
              <a:rPr lang="en-US" sz="1800" b="0" i="0" u="none" strike="noStrike" baseline="0">
                <a:latin typeface="CMR12"/>
              </a:rPr>
              <a:t> Reproducibility is key to validating scientific knowledge.</a:t>
            </a:r>
            <a:endParaRPr lang="en-US"/>
          </a:p>
        </p:txBody>
      </p:sp>
      <p:sp>
        <p:nvSpPr>
          <p:cNvPr id="4" name="Slide Number Placeholder 3"/>
          <p:cNvSpPr>
            <a:spLocks noGrp="1"/>
          </p:cNvSpPr>
          <p:nvPr>
            <p:ph type="sldNum" sz="quarter" idx="5"/>
          </p:nvPr>
        </p:nvSpPr>
        <p:spPr/>
        <p:txBody>
          <a:bodyPr/>
          <a:lstStyle/>
          <a:p>
            <a:fld id="{40C19F26-0978-4FA5-8FF4-22241E154AE9}" type="slidenum">
              <a:rPr lang="en-US" smtClean="0"/>
              <a:t>15</a:t>
            </a:fld>
            <a:endParaRPr lang="en-US"/>
          </a:p>
        </p:txBody>
      </p:sp>
    </p:spTree>
    <p:extLst>
      <p:ext uri="{BB962C8B-B14F-4D97-AF65-F5344CB8AC3E}">
        <p14:creationId xmlns:p14="http://schemas.microsoft.com/office/powerpoint/2010/main" val="11135481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 great tool for documentation is having a codebook or a data dictionary. A codebook describes the contents, structure, and layout of a data collection. Information for each variable in a codebook is intended to be complete and self-explanatory. We’ll illustrate how a codebook should work with the example of a </a:t>
            </a:r>
            <a:r>
              <a:rPr lang="en-US" err="1"/>
              <a:t>Pokedex</a:t>
            </a:r>
            <a:r>
              <a:rPr lang="en-US"/>
              <a:t>.</a:t>
            </a:r>
          </a:p>
          <a:p>
            <a:br>
              <a:rPr lang="en-US"/>
            </a:br>
            <a:r>
              <a:rPr lang="en-US"/>
              <a:t>[show </a:t>
            </a:r>
            <a:r>
              <a:rPr lang="en-US" err="1"/>
              <a:t>Pokedex</a:t>
            </a:r>
            <a:r>
              <a:rPr lang="en-US"/>
              <a:t> entry] A </a:t>
            </a:r>
            <a:r>
              <a:rPr lang="en-US" err="1"/>
              <a:t>Pokedex</a:t>
            </a:r>
            <a:r>
              <a:rPr lang="en-US"/>
              <a:t> is a detailed index of </a:t>
            </a:r>
            <a:r>
              <a:rPr lang="en-US" err="1"/>
              <a:t>Pokemon</a:t>
            </a:r>
            <a:r>
              <a:rPr lang="en-US"/>
              <a:t> – you can think of it as a dataset about </a:t>
            </a:r>
            <a:r>
              <a:rPr lang="en-US" err="1"/>
              <a:t>Pokemon</a:t>
            </a:r>
            <a:r>
              <a:rPr lang="en-US"/>
              <a:t>. If you look at this </a:t>
            </a:r>
            <a:r>
              <a:rPr lang="en-US" err="1"/>
              <a:t>Pokedex</a:t>
            </a:r>
            <a:r>
              <a:rPr lang="en-US"/>
              <a:t> entry, you can see there’s a lot of information but it’s missing context. We have a field for HP – what does that stand for? What’s an Attack and how is different from Sp. Attack? What are these icons for type defenses meant to indicate? The data is here but we’re lacking information needed to make sense of the variables.</a:t>
            </a:r>
          </a:p>
        </p:txBody>
      </p:sp>
      <p:sp>
        <p:nvSpPr>
          <p:cNvPr id="4" name="Slide Number Placeholder 3"/>
          <p:cNvSpPr>
            <a:spLocks noGrp="1"/>
          </p:cNvSpPr>
          <p:nvPr>
            <p:ph type="sldNum" sz="quarter" idx="5"/>
          </p:nvPr>
        </p:nvSpPr>
        <p:spPr/>
        <p:txBody>
          <a:bodyPr/>
          <a:lstStyle/>
          <a:p>
            <a:fld id="{40C19F26-0978-4FA5-8FF4-22241E154AE9}" type="slidenum">
              <a:rPr lang="en-US" smtClean="0"/>
              <a:t>16</a:t>
            </a:fld>
            <a:endParaRPr lang="en-US"/>
          </a:p>
        </p:txBody>
      </p:sp>
    </p:spTree>
    <p:extLst>
      <p:ext uri="{BB962C8B-B14F-4D97-AF65-F5344CB8AC3E}">
        <p14:creationId xmlns:p14="http://schemas.microsoft.com/office/powerpoint/2010/main" val="8997213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[about excerpt] If you look and explore the </a:t>
            </a:r>
            <a:r>
              <a:rPr lang="en-US" err="1"/>
              <a:t>Pokedex</a:t>
            </a:r>
            <a:r>
              <a:rPr lang="en-US"/>
              <a:t> website further though, you’ll see the contextual information needed to understand </a:t>
            </a:r>
            <a:r>
              <a:rPr lang="en-US" err="1"/>
              <a:t>Pokedex</a:t>
            </a:r>
            <a:r>
              <a:rPr lang="en-US"/>
              <a:t> entries is available elsewhere in the site! The about page explains the meaning of several variables and if you look elsewhere there are pages going over different </a:t>
            </a:r>
            <a:r>
              <a:rPr lang="en-US" err="1"/>
              <a:t>Pokemon</a:t>
            </a:r>
            <a:r>
              <a:rPr lang="en-US"/>
              <a:t> types – i.e. letting us know what range of values the type category entails. If we were to put this all together into a codebook entry it would look something like this.</a:t>
            </a:r>
          </a:p>
          <a:p>
            <a:endParaRPr lang="en-US"/>
          </a:p>
          <a:p>
            <a:r>
              <a:rPr lang="en-US"/>
              <a:t>[show </a:t>
            </a:r>
            <a:r>
              <a:rPr lang="en-US" err="1"/>
              <a:t>Pokedex</a:t>
            </a:r>
            <a:r>
              <a:rPr lang="en-US"/>
              <a:t> codebook example]</a:t>
            </a:r>
          </a:p>
          <a:p>
            <a:endParaRPr lang="en-US"/>
          </a:p>
          <a:p>
            <a:r>
              <a:rPr lang="en-US"/>
              <a:t>In our </a:t>
            </a:r>
            <a:r>
              <a:rPr lang="en-US" err="1"/>
              <a:t>Pokedex</a:t>
            </a:r>
            <a:r>
              <a:rPr lang="en-US"/>
              <a:t> codebook we include the full name of each variable, how it is measured, what the allowed values are, and a description of what each variable indicates. This is all the information needed to make sense of the </a:t>
            </a:r>
            <a:r>
              <a:rPr lang="en-US" err="1"/>
              <a:t>Pokedex</a:t>
            </a:r>
            <a:r>
              <a:rPr lang="en-US"/>
              <a:t> as a dataset. You could make a similar codebook for any dataset you put together. A good codebook should contain enough information that a new researcher would be able to make sense of all the variables tracked in your data and understand what they indicate.</a:t>
            </a:r>
          </a:p>
        </p:txBody>
      </p:sp>
      <p:sp>
        <p:nvSpPr>
          <p:cNvPr id="4" name="Slide Number Placeholder 3"/>
          <p:cNvSpPr>
            <a:spLocks noGrp="1"/>
          </p:cNvSpPr>
          <p:nvPr>
            <p:ph type="sldNum" sz="quarter" idx="5"/>
          </p:nvPr>
        </p:nvSpPr>
        <p:spPr/>
        <p:txBody>
          <a:bodyPr/>
          <a:lstStyle/>
          <a:p>
            <a:fld id="{40C19F26-0978-4FA5-8FF4-22241E154AE9}" type="slidenum">
              <a:rPr lang="en-US" smtClean="0"/>
              <a:t>17</a:t>
            </a:fld>
            <a:endParaRPr lang="en-US"/>
          </a:p>
        </p:txBody>
      </p:sp>
    </p:spTree>
    <p:extLst>
      <p:ext uri="{BB962C8B-B14F-4D97-AF65-F5344CB8AC3E}">
        <p14:creationId xmlns:p14="http://schemas.microsoft.com/office/powerpoint/2010/main" val="38870201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And that brings us to the last of our </a:t>
            </a:r>
            <a:r>
              <a:rPr lang="en-US" err="1"/>
              <a:t>Pokemon</a:t>
            </a:r>
            <a:r>
              <a:rPr lang="en-US"/>
              <a:t> and data activities! No need to stop there though! If you’re interested in learning more about data management the library has resources for you. You can check out our data management research guide for help through different steps of managing your data or contact me at zeineb.yousif@und.edu for a data management consultation. As the Digital Initiatives Librarian data management falls under my job responsibilities, so I can offer help with creating data management plans or just figuring out a place to safely deposit a dataset if you’d like to make it public.</a:t>
            </a:r>
          </a:p>
        </p:txBody>
      </p:sp>
      <p:sp>
        <p:nvSpPr>
          <p:cNvPr id="4" name="Slide Number Placeholder 3"/>
          <p:cNvSpPr>
            <a:spLocks noGrp="1"/>
          </p:cNvSpPr>
          <p:nvPr>
            <p:ph type="sldNum" sz="quarter" idx="5"/>
          </p:nvPr>
        </p:nvSpPr>
        <p:spPr/>
        <p:txBody>
          <a:bodyPr/>
          <a:lstStyle/>
          <a:p>
            <a:fld id="{40C19F26-0978-4FA5-8FF4-22241E154AE9}" type="slidenum">
              <a:rPr lang="en-US" smtClean="0"/>
              <a:t>18</a:t>
            </a:fld>
            <a:endParaRPr lang="en-US"/>
          </a:p>
        </p:txBody>
      </p:sp>
    </p:spTree>
    <p:extLst>
      <p:ext uri="{BB962C8B-B14F-4D97-AF65-F5344CB8AC3E}">
        <p14:creationId xmlns:p14="http://schemas.microsoft.com/office/powerpoint/2010/main" val="30480792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On that theme! The library maintains a data collection on UND’s institutional repository, the UND Scholarly Commons. If you’re looking for a permanent home for your data but can’t quite seem to find a place that fits, contact me for a data management consultation. The library can offer ongoing stewardship of your datasets or advice on other suitable repositories you may not have considered.</a:t>
            </a:r>
          </a:p>
        </p:txBody>
      </p:sp>
      <p:sp>
        <p:nvSpPr>
          <p:cNvPr id="4" name="Slide Number Placeholder 3"/>
          <p:cNvSpPr>
            <a:spLocks noGrp="1"/>
          </p:cNvSpPr>
          <p:nvPr>
            <p:ph type="sldNum" sz="quarter" idx="5"/>
          </p:nvPr>
        </p:nvSpPr>
        <p:spPr/>
        <p:txBody>
          <a:bodyPr/>
          <a:lstStyle/>
          <a:p>
            <a:fld id="{40C19F26-0978-4FA5-8FF4-22241E154AE9}" type="slidenum">
              <a:rPr lang="en-US" smtClean="0"/>
              <a:t>19</a:t>
            </a:fld>
            <a:endParaRPr lang="en-US"/>
          </a:p>
        </p:txBody>
      </p:sp>
    </p:spTree>
    <p:extLst>
      <p:ext uri="{BB962C8B-B14F-4D97-AF65-F5344CB8AC3E}">
        <p14:creationId xmlns:p14="http://schemas.microsoft.com/office/powerpoint/2010/main" val="5608417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Let’s start with giving you an idea of what we’ll be doing today. Today’s workshop will be very activity oriented. We’ll start with giving you a brief introduction to data management, move on to practicing file naming with </a:t>
            </a:r>
            <a:r>
              <a:rPr lang="en-US" err="1"/>
              <a:t>Pokemon</a:t>
            </a:r>
            <a:r>
              <a:rPr lang="en-US"/>
              <a:t> images, documentation through drawing </a:t>
            </a:r>
            <a:r>
              <a:rPr lang="en-US" err="1"/>
              <a:t>Pokemon</a:t>
            </a:r>
            <a:r>
              <a:rPr lang="en-US"/>
              <a:t>, and then wrap things up by showing how a codebook could be used to help make sense of a </a:t>
            </a:r>
            <a:r>
              <a:rPr lang="en-US" err="1"/>
              <a:t>Pokedex</a:t>
            </a:r>
            <a:r>
              <a:rPr lang="en-US"/>
              <a:t>. If you have any questions as we go please feel free to ask in chat or over voice!</a:t>
            </a:r>
          </a:p>
        </p:txBody>
      </p:sp>
      <p:sp>
        <p:nvSpPr>
          <p:cNvPr id="4" name="Slide Number Placeholder 3"/>
          <p:cNvSpPr>
            <a:spLocks noGrp="1"/>
          </p:cNvSpPr>
          <p:nvPr>
            <p:ph type="sldNum" sz="quarter" idx="5"/>
          </p:nvPr>
        </p:nvSpPr>
        <p:spPr/>
        <p:txBody>
          <a:bodyPr/>
          <a:lstStyle/>
          <a:p>
            <a:fld id="{40C19F26-0978-4FA5-8FF4-22241E154AE9}" type="slidenum">
              <a:rPr lang="en-US" smtClean="0"/>
              <a:t>2</a:t>
            </a:fld>
            <a:endParaRPr lang="en-US"/>
          </a:p>
        </p:txBody>
      </p:sp>
    </p:spTree>
    <p:extLst>
      <p:ext uri="{BB962C8B-B14F-4D97-AF65-F5344CB8AC3E}">
        <p14:creationId xmlns:p14="http://schemas.microsoft.com/office/powerpoint/2010/main" val="40856439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is probably the first library workshop on data management you’ve attended but not the first the library has offered! Last year we did a series of workshops on digital scholarship that covered more advanced areas of data management. If you’re looking for tips on how to find data to work with, clean the data that you have, or create visualizations that share the data story you want to tell, these are a good resource for you. The recordings are linked on these slides which we’ll make available after this workshop or can be found on the library workshop research guide.</a:t>
            </a:r>
          </a:p>
        </p:txBody>
      </p:sp>
      <p:sp>
        <p:nvSpPr>
          <p:cNvPr id="4" name="Slide Number Placeholder 3"/>
          <p:cNvSpPr>
            <a:spLocks noGrp="1"/>
          </p:cNvSpPr>
          <p:nvPr>
            <p:ph type="sldNum" sz="quarter" idx="5"/>
          </p:nvPr>
        </p:nvSpPr>
        <p:spPr/>
        <p:txBody>
          <a:bodyPr/>
          <a:lstStyle/>
          <a:p>
            <a:fld id="{40C19F26-0978-4FA5-8FF4-22241E154AE9}" type="slidenum">
              <a:rPr lang="en-US" smtClean="0"/>
              <a:t>20</a:t>
            </a:fld>
            <a:endParaRPr lang="en-US"/>
          </a:p>
        </p:txBody>
      </p:sp>
    </p:spTree>
    <p:extLst>
      <p:ext uri="{BB962C8B-B14F-4D97-AF65-F5344CB8AC3E}">
        <p14:creationId xmlns:p14="http://schemas.microsoft.com/office/powerpoint/2010/main" val="19773133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Thank you for your time! Do you have any questions?</a:t>
            </a:r>
          </a:p>
        </p:txBody>
      </p:sp>
      <p:sp>
        <p:nvSpPr>
          <p:cNvPr id="4" name="Slide Number Placeholder 3"/>
          <p:cNvSpPr>
            <a:spLocks noGrp="1"/>
          </p:cNvSpPr>
          <p:nvPr>
            <p:ph type="sldNum" sz="quarter" idx="5"/>
          </p:nvPr>
        </p:nvSpPr>
        <p:spPr/>
        <p:txBody>
          <a:bodyPr/>
          <a:lstStyle/>
          <a:p>
            <a:fld id="{40C19F26-0978-4FA5-8FF4-22241E154AE9}" type="slidenum">
              <a:rPr lang="en-US" smtClean="0"/>
              <a:t>21</a:t>
            </a:fld>
            <a:endParaRPr lang="en-US"/>
          </a:p>
        </p:txBody>
      </p:sp>
    </p:spTree>
    <p:extLst>
      <p:ext uri="{BB962C8B-B14F-4D97-AF65-F5344CB8AC3E}">
        <p14:creationId xmlns:p14="http://schemas.microsoft.com/office/powerpoint/2010/main" val="38300833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a:effectLst/>
                <a:latin typeface="Courier New" panose="02070309020205020404" pitchFamily="49" charset="0"/>
              </a:rPr>
              <a:t>What is data? Data is a pretty broad term. It can describe a collection of facts which could include: numbers, words, measurements, observations, or descriptions of things. All disciplines have data, the humanities included! In history, data might look like a collection of documents. In biology, it might be a set of observations on animals. In computational science, it could consist of a software package. Data management is the process of managing these facts so we can get the most out of them and achieve a stronger impact with our work.</a:t>
            </a:r>
          </a:p>
          <a:p>
            <a:pPr algn="l"/>
            <a:endParaRPr lang="en-US" b="0" i="0">
              <a:effectLst/>
              <a:latin typeface="Courier New" panose="02070309020205020404" pitchFamily="49" charset="0"/>
            </a:endParaRPr>
          </a:p>
          <a:p>
            <a:pPr algn="l"/>
            <a:r>
              <a:rPr lang="en-US" b="0" i="0">
                <a:effectLst/>
                <a:latin typeface="Courier New" panose="02070309020205020404" pitchFamily="49" charset="0"/>
              </a:rPr>
              <a:t>Data management activities include: organizing, describing, documenting, tidying, naming, and sharing your data. You might not think of it in those terms, but you probably practice data management skills already! Today, we’re going to go through some exercises with </a:t>
            </a:r>
            <a:r>
              <a:rPr lang="en-US" b="0" i="0" err="1">
                <a:effectLst/>
                <a:latin typeface="Courier New" panose="02070309020205020404" pitchFamily="49" charset="0"/>
              </a:rPr>
              <a:t>Pokemon</a:t>
            </a:r>
            <a:r>
              <a:rPr lang="en-US" b="0" i="0">
                <a:effectLst/>
                <a:latin typeface="Courier New" panose="02070309020205020404" pitchFamily="49" charset="0"/>
              </a:rPr>
              <a:t> that illustrate how to practice different data management skills.</a:t>
            </a:r>
          </a:p>
        </p:txBody>
      </p:sp>
      <p:sp>
        <p:nvSpPr>
          <p:cNvPr id="4" name="Slide Number Placeholder 3"/>
          <p:cNvSpPr>
            <a:spLocks noGrp="1"/>
          </p:cNvSpPr>
          <p:nvPr>
            <p:ph type="sldNum" sz="quarter" idx="5"/>
          </p:nvPr>
        </p:nvSpPr>
        <p:spPr/>
        <p:txBody>
          <a:bodyPr/>
          <a:lstStyle/>
          <a:p>
            <a:fld id="{40C19F26-0978-4FA5-8FF4-22241E154AE9}" type="slidenum">
              <a:rPr lang="en-US" smtClean="0"/>
              <a:t>3</a:t>
            </a:fld>
            <a:endParaRPr lang="en-US"/>
          </a:p>
        </p:txBody>
      </p:sp>
    </p:spTree>
    <p:extLst>
      <p:ext uri="{BB962C8B-B14F-4D97-AF65-F5344CB8AC3E}">
        <p14:creationId xmlns:p14="http://schemas.microsoft.com/office/powerpoint/2010/main" val="32008641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Why are we looking at data management through the lens of </a:t>
            </a:r>
            <a:r>
              <a:rPr lang="en-US" err="1"/>
              <a:t>Pokemon</a:t>
            </a:r>
            <a:r>
              <a:rPr lang="en-US"/>
              <a:t>? Aside from </a:t>
            </a:r>
            <a:r>
              <a:rPr lang="en-US" err="1"/>
              <a:t>Pokemon</a:t>
            </a:r>
            <a:r>
              <a:rPr lang="en-US"/>
              <a:t> being fun and cute, </a:t>
            </a:r>
            <a:r>
              <a:rPr lang="en-US" err="1"/>
              <a:t>Pokemon</a:t>
            </a:r>
            <a:r>
              <a:rPr lang="en-US"/>
              <a:t> involves a lot of data! For those of you not familiar with </a:t>
            </a:r>
            <a:r>
              <a:rPr lang="en-US" err="1"/>
              <a:t>Pokemon</a:t>
            </a:r>
            <a:r>
              <a:rPr lang="en-US"/>
              <a:t>: it’s a media franchise involving a tv show and several videogames where humans take the role of trainers who capture </a:t>
            </a:r>
            <a:r>
              <a:rPr lang="en-US" err="1"/>
              <a:t>Pokemon</a:t>
            </a:r>
            <a:r>
              <a:rPr lang="en-US"/>
              <a:t> creatures to battle each other and gain new skills and powers. Keeping track of various </a:t>
            </a:r>
            <a:r>
              <a:rPr lang="en-US" err="1"/>
              <a:t>Pokemon</a:t>
            </a:r>
            <a:r>
              <a:rPr lang="en-US"/>
              <a:t> you’ve captured, how you’ve performed in </a:t>
            </a:r>
            <a:r>
              <a:rPr lang="en-US" err="1"/>
              <a:t>Pokebattles</a:t>
            </a:r>
            <a:r>
              <a:rPr lang="en-US"/>
              <a:t>, and even what areas you’re likely to find certain types of </a:t>
            </a:r>
            <a:r>
              <a:rPr lang="en-US" err="1"/>
              <a:t>Pokemon</a:t>
            </a:r>
            <a:r>
              <a:rPr lang="en-US"/>
              <a:t> in all involves working with data. Brittany will show you as much now with our first activity.</a:t>
            </a:r>
          </a:p>
        </p:txBody>
      </p:sp>
      <p:sp>
        <p:nvSpPr>
          <p:cNvPr id="4" name="Slide Number Placeholder 3"/>
          <p:cNvSpPr>
            <a:spLocks noGrp="1"/>
          </p:cNvSpPr>
          <p:nvPr>
            <p:ph type="sldNum" sz="quarter" idx="5"/>
          </p:nvPr>
        </p:nvSpPr>
        <p:spPr/>
        <p:txBody>
          <a:bodyPr/>
          <a:lstStyle/>
          <a:p>
            <a:fld id="{40C19F26-0978-4FA5-8FF4-22241E154AE9}" type="slidenum">
              <a:rPr lang="en-US" smtClean="0"/>
              <a:t>4</a:t>
            </a:fld>
            <a:endParaRPr lang="en-US"/>
          </a:p>
        </p:txBody>
      </p:sp>
    </p:spTree>
    <p:extLst>
      <p:ext uri="{BB962C8B-B14F-4D97-AF65-F5344CB8AC3E}">
        <p14:creationId xmlns:p14="http://schemas.microsoft.com/office/powerpoint/2010/main" val="6613543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First up: file naming!</a:t>
            </a:r>
          </a:p>
        </p:txBody>
      </p:sp>
      <p:sp>
        <p:nvSpPr>
          <p:cNvPr id="4" name="Slide Number Placeholder 3"/>
          <p:cNvSpPr>
            <a:spLocks noGrp="1"/>
          </p:cNvSpPr>
          <p:nvPr>
            <p:ph type="sldNum" sz="quarter" idx="5"/>
          </p:nvPr>
        </p:nvSpPr>
        <p:spPr/>
        <p:txBody>
          <a:bodyPr/>
          <a:lstStyle/>
          <a:p>
            <a:fld id="{40C19F26-0978-4FA5-8FF4-22241E154AE9}" type="slidenum">
              <a:rPr lang="en-US" smtClean="0"/>
              <a:t>5</a:t>
            </a:fld>
            <a:endParaRPr lang="en-US"/>
          </a:p>
        </p:txBody>
      </p:sp>
    </p:spTree>
    <p:extLst>
      <p:ext uri="{BB962C8B-B14F-4D97-AF65-F5344CB8AC3E}">
        <p14:creationId xmlns:p14="http://schemas.microsoft.com/office/powerpoint/2010/main" val="39879280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0C19F26-0978-4FA5-8FF4-22241E154AE9}" type="slidenum">
              <a:rPr lang="en-US" smtClean="0"/>
              <a:t>6</a:t>
            </a:fld>
            <a:endParaRPr lang="en-US"/>
          </a:p>
        </p:txBody>
      </p:sp>
    </p:spTree>
    <p:extLst>
      <p:ext uri="{BB962C8B-B14F-4D97-AF65-F5344CB8AC3E}">
        <p14:creationId xmlns:p14="http://schemas.microsoft.com/office/powerpoint/2010/main" val="21151967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0C19F26-0978-4FA5-8FF4-22241E154AE9}" type="slidenum">
              <a:rPr lang="en-US" smtClean="0"/>
              <a:t>7</a:t>
            </a:fld>
            <a:endParaRPr lang="en-US"/>
          </a:p>
        </p:txBody>
      </p:sp>
    </p:spTree>
    <p:extLst>
      <p:ext uri="{BB962C8B-B14F-4D97-AF65-F5344CB8AC3E}">
        <p14:creationId xmlns:p14="http://schemas.microsoft.com/office/powerpoint/2010/main" val="21197186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0C19F26-0978-4FA5-8FF4-22241E154AE9}" type="slidenum">
              <a:rPr lang="en-US" smtClean="0"/>
              <a:t>8</a:t>
            </a:fld>
            <a:endParaRPr lang="en-US"/>
          </a:p>
        </p:txBody>
      </p:sp>
    </p:spTree>
    <p:extLst>
      <p:ext uri="{BB962C8B-B14F-4D97-AF65-F5344CB8AC3E}">
        <p14:creationId xmlns:p14="http://schemas.microsoft.com/office/powerpoint/2010/main" val="40532684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0C19F26-0978-4FA5-8FF4-22241E154AE9}" type="slidenum">
              <a:rPr lang="en-US" smtClean="0"/>
              <a:t>9</a:t>
            </a:fld>
            <a:endParaRPr lang="en-US"/>
          </a:p>
        </p:txBody>
      </p:sp>
    </p:spTree>
    <p:extLst>
      <p:ext uri="{BB962C8B-B14F-4D97-AF65-F5344CB8AC3E}">
        <p14:creationId xmlns:p14="http://schemas.microsoft.com/office/powerpoint/2010/main" val="26412463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B6920F48-8149-4FAA-9A0E-BE1C1241502A}" type="datetime1">
              <a:rPr lang="en-US" smtClean="0"/>
              <a:t>2/15/2022</a:t>
            </a:fld>
            <a:endParaRPr lang="en-US"/>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endParaRPr lang="en-US"/>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41477701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7A73371-15D8-4D4E-A2CE-DE2B2C2495B7}" type="datetime1">
              <a:rPr lang="en-US" smtClean="0"/>
              <a:t>2/15/2022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1537087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A898BBF4-2A00-48E0-BD35-5ADAA94CBA0C}" type="datetime1">
              <a:rPr lang="en-US" smtClean="0"/>
              <a:t>2/15/2022</a:t>
            </a:fld>
            <a:endParaRPr lang="en-US"/>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endParaRPr lang="en-US"/>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6060714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4240433-B9A8-4CC5-93BA-E345C2276CE3}" type="datetime1">
              <a:rPr lang="en-US" smtClean="0"/>
              <a:t>2/15/2022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7446721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DCB0986-9827-4068-982D-9480A68EC444}" type="datetime1">
              <a:rPr lang="en-US" smtClean="0"/>
              <a:t>2/15/2022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929960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6281891-B18D-475F-9648-CD3653D26521}" type="datetime1">
              <a:rPr lang="en-US" smtClean="0"/>
              <a:t>2/15/2022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667413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EAB800-F659-4EB2-9186-6E25A14A9728}" type="datetime1">
              <a:rPr lang="en-US" smtClean="0"/>
              <a:t>2/15/2022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9072471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9F9C63A4-4D08-4A53-957C-1274296BA493}" type="datetime1">
              <a:rPr lang="en-US" smtClean="0"/>
              <a:t>2/15/2022</a:t>
            </a:fld>
            <a:endParaRPr lang="en-US"/>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endParaRPr lang="en-US"/>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24886021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FACDFABB-900E-4BBE-8AB1-5DF652F41658}" type="datetime1">
              <a:rPr lang="en-US" smtClean="0"/>
              <a:t>2/15/2022</a:t>
            </a:fld>
            <a:endParaRPr lang="en-US"/>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t>‹#›</a:t>
            </a:fld>
            <a:endParaRPr lang="en-US"/>
          </a:p>
        </p:txBody>
      </p:sp>
      <p:sp>
        <p:nvSpPr>
          <p:cNvPr id="12" name="Rectangle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6782230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2F4425E9-CEB3-45B6-8135-C52940DC898D}" type="datetime1">
              <a:rPr lang="en-US" smtClean="0"/>
              <a:t>2/15/2022</a:t>
            </a:fld>
            <a:endParaRPr lang="en-US"/>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800">
                <a:solidFill>
                  <a:schemeClr val="tx1">
                    <a:lumMod val="85000"/>
                    <a:lumOff val="15000"/>
                  </a:schemeClr>
                </a:solidFill>
              </a:defRPr>
            </a:lvl1pPr>
          </a:lstStyle>
          <a:p>
            <a:endParaRPr lang="en-US"/>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3811577630"/>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65" r:id="rId5"/>
    <p:sldLayoutId id="2147483671" r:id="rId6"/>
    <p:sldLayoutId id="2147483672" r:id="rId7"/>
    <p:sldLayoutId id="2147483662" r:id="rId8"/>
    <p:sldLayoutId id="2147483663" r:id="rId9"/>
  </p:sldLayoutIdLst>
  <p:hf sldNum="0" hdr="0" ftr="0" dt="0"/>
  <p:txStyles>
    <p:titleStyle>
      <a:lvl1pPr algn="l" defTabSz="914400" rtl="0" eaLnBrk="1" latinLnBrk="0" hangingPunct="1">
        <a:lnSpc>
          <a:spcPct val="90000"/>
        </a:lnSpc>
        <a:spcBef>
          <a:spcPct val="0"/>
        </a:spcBef>
        <a:buNone/>
        <a:defRPr lang="en-US" sz="4000"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hyperlink" Target="https://tinyurl.com/pokemon-workshop"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s://ndusbpos-my.sharepoint.com/:w:/g/personal/brittany_fischer_ndus_edu/EXTVsZcl62lNm2BtuB-UN_YBT1pdrkR_7tmJseIOYkOOSg?e=cf4Yjt"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hyperlink" Target="https://pokemondb.net/pokedex"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libguides.und.edu/data-management"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hyperlink" Target="mailto:zeineb.yousif@und.edu" TargetMode="External"/><Relationship Id="rId5" Type="http://schemas.openxmlformats.org/officeDocument/2006/relationships/image" Target="../media/image19.jpeg"/><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hyperlink" Target="https://commons.und.edu/data/" TargetMode="External"/><Relationship Id="rId2" Type="http://schemas.openxmlformats.org/officeDocument/2006/relationships/notesSlide" Target="../notesSlides/notesSlide19.xml"/><Relationship Id="rId1" Type="http://schemas.openxmlformats.org/officeDocument/2006/relationships/slideLayout" Target="../slideLayouts/slideLayout8.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hyperlink" Target="https://und.yuja.com/V/Video?v=2956765&amp;node=10220286&amp;a=1559265447&amp;autoplay=1"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hyperlink" Target="https://libguides.und.edu/cflworkshops" TargetMode="External"/><Relationship Id="rId5" Type="http://schemas.openxmlformats.org/officeDocument/2006/relationships/hyperlink" Target="https://und.yuja.com/V/Video?v=3680864&amp;node=12545631&amp;a=1334830740&amp;autoplay=1" TargetMode="External"/><Relationship Id="rId4" Type="http://schemas.openxmlformats.org/officeDocument/2006/relationships/hyperlink" Target="https://und.yuja.com/V/Video?v=3087842&amp;node=10493274&amp;a=535590526&amp;autoplay=1"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bulbapedia.bulbagarden.net/wiki/Main_Page" TargetMode="External"/><Relationship Id="rId2" Type="http://schemas.openxmlformats.org/officeDocument/2006/relationships/hyperlink" Target="https://osf.io/v6m38/" TargetMode="External"/><Relationship Id="rId1" Type="http://schemas.openxmlformats.org/officeDocument/2006/relationships/slideLayout" Target="../slideLayouts/slideLayout2.xml"/><Relationship Id="rId5" Type="http://schemas.openxmlformats.org/officeDocument/2006/relationships/hyperlink" Target="https://www.funkidslive.com/quiz/guess-pokemon-quiz/" TargetMode="External"/><Relationship Id="rId4" Type="http://schemas.openxmlformats.org/officeDocument/2006/relationships/hyperlink" Target="https://www.youtube.com/watch?v=gBisNJxAmIk"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bstract image">
            <a:extLst>
              <a:ext uri="{FF2B5EF4-FFF2-40B4-BE49-F238E27FC236}">
                <a16:creationId xmlns:a16="http://schemas.microsoft.com/office/drawing/2014/main" id="{8045422F-7258-40AC-BD2E-2469AA448922}"/>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20" y="0"/>
            <a:ext cx="12191980" cy="6857990"/>
          </a:xfrm>
          <a:prstGeom prst="rect">
            <a:avLst/>
          </a:prstGeom>
        </p:spPr>
      </p:pic>
      <p:sp>
        <p:nvSpPr>
          <p:cNvPr id="82" name="Rectangle 81">
            <a:extLst>
              <a:ext uri="{FF2B5EF4-FFF2-40B4-BE49-F238E27FC236}">
                <a16:creationId xmlns:a16="http://schemas.microsoft.com/office/drawing/2014/main" id="{2644B391-9BFE-445C-A9EC-F544BB85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5067" y="1808532"/>
            <a:ext cx="5452527" cy="3240936"/>
          </a:xfrm>
          <a:prstGeom prst="rect">
            <a:avLst/>
          </a:prstGeom>
          <a:solidFill>
            <a:schemeClr val="bg1">
              <a:lumMod val="75000"/>
              <a:lumOff val="25000"/>
            </a:schemeClr>
          </a:solidFill>
          <a:ln w="6350" cap="sq" cmpd="sng" algn="ctr">
            <a:noFill/>
            <a:prstDash val="solid"/>
            <a:miter lim="800000"/>
          </a:ln>
          <a:effectLst/>
        </p:spPr>
      </p:sp>
      <p:sp>
        <p:nvSpPr>
          <p:cNvPr id="84" name="Rectangle 83">
            <a:extLst>
              <a:ext uri="{FF2B5EF4-FFF2-40B4-BE49-F238E27FC236}">
                <a16:creationId xmlns:a16="http://schemas.microsoft.com/office/drawing/2014/main" id="{80F26E69-87D9-4655-AE7B-280A87AA3C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61010" y="1975104"/>
            <a:ext cx="5120640" cy="2907792"/>
          </a:xfrm>
          <a:prstGeom prst="rect">
            <a:avLst/>
          </a:prstGeom>
          <a:noFill/>
          <a:ln w="6350" cap="sq" cmpd="sng" algn="ctr">
            <a:solidFill>
              <a:schemeClr val="tx1"/>
            </a:solidFill>
            <a:prstDash val="solid"/>
            <a:miter lim="800000"/>
          </a:ln>
          <a:effectLst>
            <a:softEdge rad="0"/>
          </a:effectLst>
        </p:spPr>
      </p:sp>
      <p:sp>
        <p:nvSpPr>
          <p:cNvPr id="2" name="Title 1">
            <a:extLst>
              <a:ext uri="{FF2B5EF4-FFF2-40B4-BE49-F238E27FC236}">
                <a16:creationId xmlns:a16="http://schemas.microsoft.com/office/drawing/2014/main" id="{18C3B467-088C-4F3D-A9A7-105C4E1E20CD}"/>
              </a:ext>
            </a:extLst>
          </p:cNvPr>
          <p:cNvSpPr>
            <a:spLocks noGrp="1"/>
          </p:cNvSpPr>
          <p:nvPr>
            <p:ph type="ctrTitle"/>
          </p:nvPr>
        </p:nvSpPr>
        <p:spPr>
          <a:xfrm>
            <a:off x="6033793" y="2355458"/>
            <a:ext cx="4947857" cy="1073542"/>
          </a:xfrm>
        </p:spPr>
        <p:txBody>
          <a:bodyPr>
            <a:noAutofit/>
          </a:bodyPr>
          <a:lstStyle/>
          <a:p>
            <a:r>
              <a:rPr lang="en-US" sz="3200">
                <a:solidFill>
                  <a:schemeClr val="tx1"/>
                </a:solidFill>
              </a:rPr>
              <a:t>Data Management With </a:t>
            </a:r>
            <a:r>
              <a:rPr lang="en-US" sz="3200" err="1">
                <a:solidFill>
                  <a:schemeClr val="tx1"/>
                </a:solidFill>
              </a:rPr>
              <a:t>Pokemon</a:t>
            </a:r>
            <a:endParaRPr lang="en-US" sz="3200">
              <a:solidFill>
                <a:schemeClr val="tx1"/>
              </a:solidFill>
            </a:endParaRPr>
          </a:p>
        </p:txBody>
      </p:sp>
      <p:sp>
        <p:nvSpPr>
          <p:cNvPr id="3" name="Subtitle 2">
            <a:extLst>
              <a:ext uri="{FF2B5EF4-FFF2-40B4-BE49-F238E27FC236}">
                <a16:creationId xmlns:a16="http://schemas.microsoft.com/office/drawing/2014/main" id="{C8722DDC-8EEE-4A06-8DFE-B44871EAA2CF}"/>
              </a:ext>
            </a:extLst>
          </p:cNvPr>
          <p:cNvSpPr>
            <a:spLocks noGrp="1"/>
          </p:cNvSpPr>
          <p:nvPr>
            <p:ph type="subTitle" idx="1"/>
          </p:nvPr>
        </p:nvSpPr>
        <p:spPr>
          <a:xfrm>
            <a:off x="6033793" y="3995988"/>
            <a:ext cx="4775075" cy="559656"/>
          </a:xfrm>
        </p:spPr>
        <p:txBody>
          <a:bodyPr>
            <a:normAutofit/>
          </a:bodyPr>
          <a:lstStyle/>
          <a:p>
            <a:pPr>
              <a:spcAft>
                <a:spcPts val="600"/>
              </a:spcAft>
            </a:pPr>
            <a:r>
              <a:rPr lang="en-US" sz="1050">
                <a:solidFill>
                  <a:schemeClr val="tx1"/>
                </a:solidFill>
              </a:rPr>
              <a:t>Brittany Fischer, Scholarly Communication Librarian</a:t>
            </a:r>
            <a:br>
              <a:rPr lang="en-US" sz="1050">
                <a:solidFill>
                  <a:schemeClr val="tx1"/>
                </a:solidFill>
              </a:rPr>
            </a:br>
            <a:r>
              <a:rPr lang="en-US" sz="1050">
                <a:solidFill>
                  <a:schemeClr val="tx1"/>
                </a:solidFill>
              </a:rPr>
              <a:t>Zeineb Yousif, Digital Initiatives Librarian </a:t>
            </a:r>
          </a:p>
        </p:txBody>
      </p:sp>
    </p:spTree>
    <p:extLst>
      <p:ext uri="{BB962C8B-B14F-4D97-AF65-F5344CB8AC3E}">
        <p14:creationId xmlns:p14="http://schemas.microsoft.com/office/powerpoint/2010/main" val="2584280759"/>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F05038-93F2-4999-B5BA-D27CB738D025}"/>
              </a:ext>
            </a:extLst>
          </p:cNvPr>
          <p:cNvSpPr>
            <a:spLocks noGrp="1"/>
          </p:cNvSpPr>
          <p:nvPr>
            <p:ph type="title"/>
          </p:nvPr>
        </p:nvSpPr>
        <p:spPr>
          <a:xfrm>
            <a:off x="871491" y="353700"/>
            <a:ext cx="10058400" cy="1371600"/>
          </a:xfrm>
        </p:spPr>
        <p:txBody>
          <a:bodyPr/>
          <a:lstStyle/>
          <a:p>
            <a:r>
              <a:rPr lang="en-US"/>
              <a:t>How would you name these files? </a:t>
            </a:r>
          </a:p>
        </p:txBody>
      </p:sp>
      <p:pic>
        <p:nvPicPr>
          <p:cNvPr id="16" name="Picture 15">
            <a:extLst>
              <a:ext uri="{FF2B5EF4-FFF2-40B4-BE49-F238E27FC236}">
                <a16:creationId xmlns:a16="http://schemas.microsoft.com/office/drawing/2014/main" id="{C73B5443-A984-40B8-A882-0464A8727A4E}"/>
              </a:ext>
            </a:extLst>
          </p:cNvPr>
          <p:cNvPicPr>
            <a:picLocks noChangeAspect="1"/>
          </p:cNvPicPr>
          <p:nvPr/>
        </p:nvPicPr>
        <p:blipFill>
          <a:blip r:embed="rId3"/>
          <a:stretch>
            <a:fillRect/>
          </a:stretch>
        </p:blipFill>
        <p:spPr>
          <a:xfrm>
            <a:off x="2038904" y="1948136"/>
            <a:ext cx="8114191" cy="3481249"/>
          </a:xfrm>
          <a:prstGeom prst="rect">
            <a:avLst/>
          </a:prstGeom>
        </p:spPr>
      </p:pic>
    </p:spTree>
    <p:extLst>
      <p:ext uri="{BB962C8B-B14F-4D97-AF65-F5344CB8AC3E}">
        <p14:creationId xmlns:p14="http://schemas.microsoft.com/office/powerpoint/2010/main" val="2800425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840018-5DC1-492C-8F1B-50438B3B95A4}"/>
              </a:ext>
            </a:extLst>
          </p:cNvPr>
          <p:cNvSpPr>
            <a:spLocks noGrp="1"/>
          </p:cNvSpPr>
          <p:nvPr>
            <p:ph type="title"/>
          </p:nvPr>
        </p:nvSpPr>
        <p:spPr/>
        <p:txBody>
          <a:bodyPr/>
          <a:lstStyle/>
          <a:p>
            <a:r>
              <a:rPr lang="en-US"/>
              <a:t>File Naming Tips</a:t>
            </a:r>
          </a:p>
        </p:txBody>
      </p:sp>
      <p:sp>
        <p:nvSpPr>
          <p:cNvPr id="3" name="Content Placeholder 2">
            <a:extLst>
              <a:ext uri="{FF2B5EF4-FFF2-40B4-BE49-F238E27FC236}">
                <a16:creationId xmlns:a16="http://schemas.microsoft.com/office/drawing/2014/main" id="{254DE754-E8FC-42D7-9B98-23CC21047535}"/>
              </a:ext>
            </a:extLst>
          </p:cNvPr>
          <p:cNvSpPr>
            <a:spLocks noGrp="1"/>
          </p:cNvSpPr>
          <p:nvPr>
            <p:ph idx="1"/>
          </p:nvPr>
        </p:nvSpPr>
        <p:spPr/>
        <p:txBody>
          <a:bodyPr/>
          <a:lstStyle/>
          <a:p>
            <a:r>
              <a:rPr lang="en-US"/>
              <a:t>Include the most important elements to you + collaborators</a:t>
            </a:r>
          </a:p>
          <a:p>
            <a:r>
              <a:rPr lang="en-US"/>
              <a:t>Include creation dates written in ISO 8601 format: YYYY-MM-DD, ex: 2020-06-27</a:t>
            </a:r>
          </a:p>
          <a:p>
            <a:r>
              <a:rPr lang="en-US"/>
              <a:t>Avoid spaces or special characters in the file name; use underscores to separate elements</a:t>
            </a:r>
          </a:p>
          <a:p>
            <a:pPr lvl="1"/>
            <a:r>
              <a:rPr lang="en-US"/>
              <a:t>Ex: “20220123Yousif_map1_v1.pdf”, not “Yousif map 1.pdf”</a:t>
            </a:r>
          </a:p>
          <a:p>
            <a:r>
              <a:rPr lang="en-US"/>
              <a:t>Less than 35 characters </a:t>
            </a:r>
          </a:p>
          <a:p>
            <a:r>
              <a:rPr lang="en-US"/>
              <a:t>Any file naming convention is better than nothing, so don’t stress about “perfection”</a:t>
            </a:r>
          </a:p>
        </p:txBody>
      </p:sp>
    </p:spTree>
    <p:extLst>
      <p:ext uri="{BB962C8B-B14F-4D97-AF65-F5344CB8AC3E}">
        <p14:creationId xmlns:p14="http://schemas.microsoft.com/office/powerpoint/2010/main" val="20177045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B8021-37B1-45D5-9D3A-DEFA6A1F3091}"/>
              </a:ext>
            </a:extLst>
          </p:cNvPr>
          <p:cNvSpPr>
            <a:spLocks noGrp="1"/>
          </p:cNvSpPr>
          <p:nvPr>
            <p:ph type="title"/>
          </p:nvPr>
        </p:nvSpPr>
        <p:spPr>
          <a:xfrm>
            <a:off x="8458200" y="607392"/>
            <a:ext cx="3161963" cy="1645920"/>
          </a:xfrm>
        </p:spPr>
        <p:txBody>
          <a:bodyPr anchor="b">
            <a:normAutofit/>
          </a:bodyPr>
          <a:lstStyle/>
          <a:p>
            <a:r>
              <a:rPr lang="en-US"/>
              <a:t>The Better Name?</a:t>
            </a:r>
          </a:p>
        </p:txBody>
      </p:sp>
      <p:pic>
        <p:nvPicPr>
          <p:cNvPr id="5" name="Content Placeholder 4" descr="A level 5 Rattata engaged in battle with a level 8 Pikachu named Sparky.">
            <a:extLst>
              <a:ext uri="{FF2B5EF4-FFF2-40B4-BE49-F238E27FC236}">
                <a16:creationId xmlns:a16="http://schemas.microsoft.com/office/drawing/2014/main" id="{09B9CB08-ED0B-405B-B127-546A267CB4A5}"/>
              </a:ext>
            </a:extLst>
          </p:cNvPr>
          <p:cNvPicPr>
            <a:picLocks noGrp="1" noChangeAspect="1"/>
          </p:cNvPicPr>
          <p:nvPr>
            <p:ph idx="1"/>
          </p:nvPr>
        </p:nvPicPr>
        <p:blipFill rotWithShape="1">
          <a:blip r:embed="rId3"/>
          <a:stretch/>
        </p:blipFill>
        <p:spPr>
          <a:xfrm>
            <a:off x="685800" y="1090612"/>
            <a:ext cx="6858000" cy="4371975"/>
          </a:xfrm>
          <a:prstGeom prst="rect">
            <a:avLst/>
          </a:prstGeom>
          <a:noFill/>
        </p:spPr>
      </p:pic>
      <p:sp>
        <p:nvSpPr>
          <p:cNvPr id="10" name="Text Placeholder 4">
            <a:extLst>
              <a:ext uri="{FF2B5EF4-FFF2-40B4-BE49-F238E27FC236}">
                <a16:creationId xmlns:a16="http://schemas.microsoft.com/office/drawing/2014/main" id="{C13FD23F-9F33-4EBB-BB3B-6496B7D152B2}"/>
              </a:ext>
            </a:extLst>
          </p:cNvPr>
          <p:cNvSpPr>
            <a:spLocks noGrp="1"/>
          </p:cNvSpPr>
          <p:nvPr>
            <p:ph type="body" sz="half" idx="2"/>
          </p:nvPr>
        </p:nvSpPr>
        <p:spPr>
          <a:xfrm>
            <a:off x="8458200" y="2336800"/>
            <a:ext cx="3161963" cy="3606800"/>
          </a:xfrm>
        </p:spPr>
        <p:txBody>
          <a:bodyPr>
            <a:normAutofit/>
          </a:bodyPr>
          <a:lstStyle/>
          <a:p>
            <a:pPr marL="342900" indent="-342900">
              <a:buAutoNum type="arabicPeriod"/>
            </a:pPr>
            <a:r>
              <a:rPr lang="en-US" sz="1200"/>
              <a:t>PokeBattle23.jpg</a:t>
            </a:r>
          </a:p>
          <a:p>
            <a:pPr marL="342900" indent="-342900">
              <a:buAutoNum type="arabicPeriod"/>
            </a:pPr>
            <a:r>
              <a:rPr lang="en-US" sz="1200"/>
              <a:t>RattataPikachuBattle_Round1.jpg</a:t>
            </a:r>
          </a:p>
        </p:txBody>
      </p:sp>
    </p:spTree>
    <p:extLst>
      <p:ext uri="{BB962C8B-B14F-4D97-AF65-F5344CB8AC3E}">
        <p14:creationId xmlns:p14="http://schemas.microsoft.com/office/powerpoint/2010/main" val="4130327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B8021-37B1-45D5-9D3A-DEFA6A1F3091}"/>
              </a:ext>
            </a:extLst>
          </p:cNvPr>
          <p:cNvSpPr>
            <a:spLocks noGrp="1"/>
          </p:cNvSpPr>
          <p:nvPr>
            <p:ph type="title"/>
          </p:nvPr>
        </p:nvSpPr>
        <p:spPr>
          <a:xfrm>
            <a:off x="8458200" y="607392"/>
            <a:ext cx="3161963" cy="1645920"/>
          </a:xfrm>
        </p:spPr>
        <p:txBody>
          <a:bodyPr anchor="b">
            <a:normAutofit/>
          </a:bodyPr>
          <a:lstStyle/>
          <a:p>
            <a:r>
              <a:rPr lang="en-US"/>
              <a:t>The Better Name?</a:t>
            </a:r>
          </a:p>
        </p:txBody>
      </p:sp>
      <p:pic>
        <p:nvPicPr>
          <p:cNvPr id="8" name="Picture 7" descr="Three Pokemon sitting on the floor eating pet food.">
            <a:extLst>
              <a:ext uri="{FF2B5EF4-FFF2-40B4-BE49-F238E27FC236}">
                <a16:creationId xmlns:a16="http://schemas.microsoft.com/office/drawing/2014/main" id="{0AC72012-76E7-4628-AD71-5C22322D5665}"/>
              </a:ext>
            </a:extLst>
          </p:cNvPr>
          <p:cNvPicPr>
            <a:picLocks noChangeAspect="1"/>
          </p:cNvPicPr>
          <p:nvPr/>
        </p:nvPicPr>
        <p:blipFill>
          <a:blip r:embed="rId3"/>
          <a:stretch>
            <a:fillRect/>
          </a:stretch>
        </p:blipFill>
        <p:spPr>
          <a:xfrm>
            <a:off x="685800" y="1373505"/>
            <a:ext cx="6858000" cy="3806190"/>
          </a:xfrm>
          <a:prstGeom prst="rect">
            <a:avLst/>
          </a:prstGeom>
          <a:noFill/>
        </p:spPr>
      </p:pic>
      <p:sp>
        <p:nvSpPr>
          <p:cNvPr id="10" name="Text Placeholder 4">
            <a:extLst>
              <a:ext uri="{FF2B5EF4-FFF2-40B4-BE49-F238E27FC236}">
                <a16:creationId xmlns:a16="http://schemas.microsoft.com/office/drawing/2014/main" id="{C13FD23F-9F33-4EBB-BB3B-6496B7D152B2}"/>
              </a:ext>
            </a:extLst>
          </p:cNvPr>
          <p:cNvSpPr>
            <a:spLocks noGrp="1"/>
          </p:cNvSpPr>
          <p:nvPr>
            <p:ph type="body" sz="half" idx="2"/>
          </p:nvPr>
        </p:nvSpPr>
        <p:spPr>
          <a:xfrm>
            <a:off x="8458200" y="2336800"/>
            <a:ext cx="3161963" cy="3606800"/>
          </a:xfrm>
        </p:spPr>
        <p:txBody>
          <a:bodyPr vert="horz" lIns="91440" tIns="45720" rIns="91440" bIns="45720" rtlCol="0" anchor="t">
            <a:normAutofit/>
          </a:bodyPr>
          <a:lstStyle/>
          <a:p>
            <a:pPr marL="342900" indent="-342900">
              <a:buAutoNum type="arabicPeriod"/>
            </a:pPr>
            <a:r>
              <a:rPr lang="en-US" sz="1200"/>
              <a:t>PikachuMrMimeHelioptileEating.jpg</a:t>
            </a:r>
          </a:p>
          <a:p>
            <a:pPr marL="342900" indent="-342900">
              <a:buAutoNum type="arabicPeriod"/>
            </a:pPr>
            <a:r>
              <a:rPr lang="en-US" sz="1200"/>
              <a:t>Mr. Mime and Pikachu and </a:t>
            </a:r>
            <a:r>
              <a:rPr lang="en-US" sz="1200" err="1"/>
              <a:t>Helioptile</a:t>
            </a:r>
            <a:r>
              <a:rPr lang="en-US" sz="1200"/>
              <a:t> Having Dinner.jpg</a:t>
            </a:r>
          </a:p>
        </p:txBody>
      </p:sp>
    </p:spTree>
    <p:extLst>
      <p:ext uri="{BB962C8B-B14F-4D97-AF65-F5344CB8AC3E}">
        <p14:creationId xmlns:p14="http://schemas.microsoft.com/office/powerpoint/2010/main" val="8661091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66A83-21DB-4E13-84A6-F56492C990A2}"/>
              </a:ext>
            </a:extLst>
          </p:cNvPr>
          <p:cNvSpPr>
            <a:spLocks noGrp="1"/>
          </p:cNvSpPr>
          <p:nvPr>
            <p:ph type="title"/>
          </p:nvPr>
        </p:nvSpPr>
        <p:spPr/>
        <p:txBody>
          <a:bodyPr/>
          <a:lstStyle/>
          <a:p>
            <a:r>
              <a:rPr lang="en-US"/>
              <a:t>Drawing activity </a:t>
            </a:r>
          </a:p>
        </p:txBody>
      </p:sp>
      <p:sp>
        <p:nvSpPr>
          <p:cNvPr id="3" name="Content Placeholder 2">
            <a:extLst>
              <a:ext uri="{FF2B5EF4-FFF2-40B4-BE49-F238E27FC236}">
                <a16:creationId xmlns:a16="http://schemas.microsoft.com/office/drawing/2014/main" id="{86E37860-9C0A-421E-A45A-7CB7A09C06F1}"/>
              </a:ext>
            </a:extLst>
          </p:cNvPr>
          <p:cNvSpPr>
            <a:spLocks noGrp="1"/>
          </p:cNvSpPr>
          <p:nvPr>
            <p:ph idx="1"/>
          </p:nvPr>
        </p:nvSpPr>
        <p:spPr/>
        <p:txBody>
          <a:bodyPr/>
          <a:lstStyle/>
          <a:p>
            <a:pPr marL="342900" indent="-342900">
              <a:buFont typeface="+mj-lt"/>
              <a:buAutoNum type="arabicPeriod"/>
            </a:pPr>
            <a:r>
              <a:rPr lang="en-US"/>
              <a:t>Use this link to find a </a:t>
            </a:r>
            <a:r>
              <a:rPr lang="en-US" b="0" i="0">
                <a:effectLst/>
              </a:rPr>
              <a:t>Pokémon</a:t>
            </a:r>
            <a:r>
              <a:rPr lang="en-US"/>
              <a:t> of your choice: </a:t>
            </a:r>
            <a:r>
              <a:rPr lang="en-US">
                <a:hlinkClick r:id="rId3"/>
              </a:rPr>
              <a:t>https://tinyurl.com/pokemon-workshop</a:t>
            </a:r>
            <a:r>
              <a:rPr lang="en-US"/>
              <a:t> </a:t>
            </a:r>
          </a:p>
          <a:p>
            <a:pPr marL="342900" indent="-342900">
              <a:buFont typeface="+mj-lt"/>
              <a:buAutoNum type="arabicPeriod"/>
            </a:pPr>
            <a:r>
              <a:rPr lang="en-US"/>
              <a:t>Without naming the </a:t>
            </a:r>
            <a:r>
              <a:rPr lang="en-US" b="0" i="0">
                <a:effectLst/>
              </a:rPr>
              <a:t>Pokémon</a:t>
            </a:r>
            <a:r>
              <a:rPr lang="en-US"/>
              <a:t>, type out a list of steps in the </a:t>
            </a:r>
            <a:r>
              <a:rPr lang="en-US" err="1">
                <a:hlinkClick r:id="rId4"/>
              </a:rPr>
              <a:t>Sharepoint</a:t>
            </a:r>
            <a:r>
              <a:rPr lang="en-US">
                <a:hlinkClick r:id="rId4"/>
              </a:rPr>
              <a:t> document</a:t>
            </a:r>
            <a:r>
              <a:rPr lang="en-US"/>
              <a:t> for how another person might draw this </a:t>
            </a:r>
            <a:r>
              <a:rPr lang="en-US" b="0" i="0">
                <a:effectLst/>
              </a:rPr>
              <a:t>Pokémon. Use appropriate terms (colors, body size/type, and other features) to describe the Pokémon. Aim for 10 or less steps.</a:t>
            </a:r>
          </a:p>
          <a:p>
            <a:pPr marL="342900" indent="-342900">
              <a:buFont typeface="+mj-lt"/>
              <a:buAutoNum type="arabicPeriod"/>
            </a:pPr>
            <a:r>
              <a:rPr lang="en-US"/>
              <a:t>Share these steps with the rest of the group.</a:t>
            </a:r>
          </a:p>
          <a:p>
            <a:pPr marL="342900" indent="-342900">
              <a:buFont typeface="+mj-lt"/>
              <a:buAutoNum type="arabicPeriod"/>
            </a:pPr>
            <a:r>
              <a:rPr lang="en-US"/>
              <a:t>On a piece of paper, try to draw the </a:t>
            </a:r>
            <a:r>
              <a:rPr lang="en-US" b="0" i="0">
                <a:effectLst/>
              </a:rPr>
              <a:t>Pokémon based on the other person’s description! We’ll share what we came up with at the end of the activity.</a:t>
            </a:r>
            <a:endParaRPr lang="en-US"/>
          </a:p>
          <a:p>
            <a:pPr marL="342900" indent="-342900">
              <a:buFont typeface="+mj-lt"/>
              <a:buAutoNum type="arabicPeriod"/>
            </a:pPr>
            <a:endParaRPr lang="en-US"/>
          </a:p>
        </p:txBody>
      </p:sp>
    </p:spTree>
    <p:extLst>
      <p:ext uri="{BB962C8B-B14F-4D97-AF65-F5344CB8AC3E}">
        <p14:creationId xmlns:p14="http://schemas.microsoft.com/office/powerpoint/2010/main" val="3282555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6DE5E-DF60-4550-B716-8A98E680D111}"/>
              </a:ext>
            </a:extLst>
          </p:cNvPr>
          <p:cNvSpPr>
            <a:spLocks noGrp="1"/>
          </p:cNvSpPr>
          <p:nvPr>
            <p:ph type="title"/>
          </p:nvPr>
        </p:nvSpPr>
        <p:spPr>
          <a:xfrm>
            <a:off x="1066800" y="642594"/>
            <a:ext cx="10058400" cy="1371600"/>
          </a:xfrm>
        </p:spPr>
        <p:txBody>
          <a:bodyPr anchor="ctr">
            <a:normAutofit/>
          </a:bodyPr>
          <a:lstStyle/>
          <a:p>
            <a:r>
              <a:rPr lang="en-US"/>
              <a:t>Why Documentation Matters</a:t>
            </a:r>
          </a:p>
        </p:txBody>
      </p:sp>
      <p:pic>
        <p:nvPicPr>
          <p:cNvPr id="11" name="Content Placeholder 10" descr="Expectation vs. Reality meme featuring a picture of Maractus and an artist's attempt at drawing one that looks nothing like it.">
            <a:extLst>
              <a:ext uri="{FF2B5EF4-FFF2-40B4-BE49-F238E27FC236}">
                <a16:creationId xmlns:a16="http://schemas.microsoft.com/office/drawing/2014/main" id="{F5BF1A2A-01C5-41A2-982A-DA679B4B5C1F}"/>
              </a:ext>
            </a:extLst>
          </p:cNvPr>
          <p:cNvPicPr>
            <a:picLocks noGrp="1" noChangeAspect="1"/>
          </p:cNvPicPr>
          <p:nvPr>
            <p:ph sz="half" idx="1"/>
          </p:nvPr>
        </p:nvPicPr>
        <p:blipFill>
          <a:blip r:embed="rId3"/>
          <a:stretch>
            <a:fillRect/>
          </a:stretch>
        </p:blipFill>
        <p:spPr>
          <a:xfrm>
            <a:off x="1066799" y="2390503"/>
            <a:ext cx="4663440" cy="2763088"/>
          </a:xfrm>
          <a:noFill/>
        </p:spPr>
      </p:pic>
      <p:sp>
        <p:nvSpPr>
          <p:cNvPr id="16" name="Content Placeholder 3">
            <a:extLst>
              <a:ext uri="{FF2B5EF4-FFF2-40B4-BE49-F238E27FC236}">
                <a16:creationId xmlns:a16="http://schemas.microsoft.com/office/drawing/2014/main" id="{69C63DD4-E37F-4E56-B66B-3E9B001E5BB5}"/>
              </a:ext>
            </a:extLst>
          </p:cNvPr>
          <p:cNvSpPr>
            <a:spLocks noGrp="1"/>
          </p:cNvSpPr>
          <p:nvPr>
            <p:ph sz="half" idx="2"/>
          </p:nvPr>
        </p:nvSpPr>
        <p:spPr>
          <a:xfrm>
            <a:off x="6461762" y="2390503"/>
            <a:ext cx="4663440" cy="2763088"/>
          </a:xfrm>
        </p:spPr>
        <p:txBody>
          <a:bodyPr/>
          <a:lstStyle/>
          <a:p>
            <a:pPr marL="0" indent="0">
              <a:buNone/>
            </a:pPr>
            <a:r>
              <a:rPr lang="en-US"/>
              <a:t>Detailed documentation ensures data reproducibility. If data is not reproducible it is less trustworthy.</a:t>
            </a:r>
          </a:p>
        </p:txBody>
      </p:sp>
    </p:spTree>
    <p:extLst>
      <p:ext uri="{BB962C8B-B14F-4D97-AF65-F5344CB8AC3E}">
        <p14:creationId xmlns:p14="http://schemas.microsoft.com/office/powerpoint/2010/main" val="6407492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B0F17-E247-4018-A298-11A87574072F}"/>
              </a:ext>
            </a:extLst>
          </p:cNvPr>
          <p:cNvSpPr>
            <a:spLocks noGrp="1"/>
          </p:cNvSpPr>
          <p:nvPr>
            <p:ph type="title"/>
          </p:nvPr>
        </p:nvSpPr>
        <p:spPr/>
        <p:txBody>
          <a:bodyPr/>
          <a:lstStyle/>
          <a:p>
            <a:r>
              <a:rPr lang="en-US" b="0" i="0">
                <a:effectLst/>
              </a:rPr>
              <a:t>Creating a Pokédex Codebook</a:t>
            </a:r>
            <a:endParaRPr lang="en-US"/>
          </a:p>
        </p:txBody>
      </p:sp>
      <p:sp>
        <p:nvSpPr>
          <p:cNvPr id="6" name="Content Placeholder 5">
            <a:extLst>
              <a:ext uri="{FF2B5EF4-FFF2-40B4-BE49-F238E27FC236}">
                <a16:creationId xmlns:a16="http://schemas.microsoft.com/office/drawing/2014/main" id="{3E7F51ED-2312-456B-A0F9-39644BE967ED}"/>
              </a:ext>
            </a:extLst>
          </p:cNvPr>
          <p:cNvSpPr>
            <a:spLocks noGrp="1"/>
          </p:cNvSpPr>
          <p:nvPr>
            <p:ph idx="1"/>
          </p:nvPr>
        </p:nvSpPr>
        <p:spPr>
          <a:xfrm>
            <a:off x="1066800" y="2103120"/>
            <a:ext cx="3495040" cy="3849624"/>
          </a:xfrm>
        </p:spPr>
        <p:txBody>
          <a:bodyPr/>
          <a:lstStyle/>
          <a:p>
            <a:pPr marL="0" indent="0">
              <a:buNone/>
            </a:pPr>
            <a:r>
              <a:rPr lang="en-US"/>
              <a:t>A codebook describes the contents, structure, and layout of a data collection. Information for each variable in a codebook is intended to be complete and self-explanatory.  </a:t>
            </a:r>
          </a:p>
        </p:txBody>
      </p:sp>
      <p:pic>
        <p:nvPicPr>
          <p:cNvPr id="4" name="Picture 3" descr="Screenshot of Bulbasaur Pokedex entry.">
            <a:extLst>
              <a:ext uri="{FF2B5EF4-FFF2-40B4-BE49-F238E27FC236}">
                <a16:creationId xmlns:a16="http://schemas.microsoft.com/office/drawing/2014/main" id="{D224B34A-43FF-40E0-8441-AB46FA0CA247}"/>
              </a:ext>
            </a:extLst>
          </p:cNvPr>
          <p:cNvPicPr>
            <a:picLocks noChangeAspect="1"/>
          </p:cNvPicPr>
          <p:nvPr/>
        </p:nvPicPr>
        <p:blipFill>
          <a:blip r:embed="rId3"/>
          <a:stretch>
            <a:fillRect/>
          </a:stretch>
        </p:blipFill>
        <p:spPr>
          <a:xfrm>
            <a:off x="5588000" y="1576750"/>
            <a:ext cx="5852159" cy="2548521"/>
          </a:xfrm>
          <a:prstGeom prst="rect">
            <a:avLst/>
          </a:prstGeom>
        </p:spPr>
      </p:pic>
      <p:pic>
        <p:nvPicPr>
          <p:cNvPr id="7" name="Picture 6" descr="Screenshot of Bulbasaur Pokedex entry.">
            <a:extLst>
              <a:ext uri="{FF2B5EF4-FFF2-40B4-BE49-F238E27FC236}">
                <a16:creationId xmlns:a16="http://schemas.microsoft.com/office/drawing/2014/main" id="{496ED158-FB77-47D1-8074-8F937C8170F8}"/>
              </a:ext>
            </a:extLst>
          </p:cNvPr>
          <p:cNvPicPr>
            <a:picLocks noChangeAspect="1"/>
          </p:cNvPicPr>
          <p:nvPr/>
        </p:nvPicPr>
        <p:blipFill>
          <a:blip r:embed="rId4"/>
          <a:stretch>
            <a:fillRect/>
          </a:stretch>
        </p:blipFill>
        <p:spPr>
          <a:xfrm>
            <a:off x="5028533" y="4229346"/>
            <a:ext cx="6411626" cy="2092960"/>
          </a:xfrm>
          <a:prstGeom prst="rect">
            <a:avLst/>
          </a:prstGeom>
        </p:spPr>
      </p:pic>
    </p:spTree>
    <p:extLst>
      <p:ext uri="{BB962C8B-B14F-4D97-AF65-F5344CB8AC3E}">
        <p14:creationId xmlns:p14="http://schemas.microsoft.com/office/powerpoint/2010/main" val="16312628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Screenshot of Excel codebook explaining various Pokedex variables.">
            <a:extLst>
              <a:ext uri="{FF2B5EF4-FFF2-40B4-BE49-F238E27FC236}">
                <a16:creationId xmlns:a16="http://schemas.microsoft.com/office/drawing/2014/main" id="{CEBB2824-2792-4886-BA04-59AB9A3E0DD0}"/>
              </a:ext>
            </a:extLst>
          </p:cNvPr>
          <p:cNvPicPr>
            <a:picLocks noChangeAspect="1"/>
          </p:cNvPicPr>
          <p:nvPr/>
        </p:nvPicPr>
        <p:blipFill>
          <a:blip r:embed="rId3"/>
          <a:stretch>
            <a:fillRect/>
          </a:stretch>
        </p:blipFill>
        <p:spPr>
          <a:xfrm>
            <a:off x="5632449" y="2075867"/>
            <a:ext cx="6030913" cy="3313753"/>
          </a:xfrm>
          <a:prstGeom prst="rect">
            <a:avLst/>
          </a:prstGeom>
        </p:spPr>
      </p:pic>
      <p:pic>
        <p:nvPicPr>
          <p:cNvPr id="15" name="Picture 14" descr="Screenshot of Pokedex about page.">
            <a:hlinkClick r:id="rId4"/>
            <a:extLst>
              <a:ext uri="{FF2B5EF4-FFF2-40B4-BE49-F238E27FC236}">
                <a16:creationId xmlns:a16="http://schemas.microsoft.com/office/drawing/2014/main" id="{39776DBF-29D3-4347-8E2E-5EE921DDCE89}"/>
              </a:ext>
            </a:extLst>
          </p:cNvPr>
          <p:cNvPicPr>
            <a:picLocks noChangeAspect="1"/>
          </p:cNvPicPr>
          <p:nvPr/>
        </p:nvPicPr>
        <p:blipFill>
          <a:blip r:embed="rId5"/>
          <a:stretch>
            <a:fillRect/>
          </a:stretch>
        </p:blipFill>
        <p:spPr>
          <a:xfrm>
            <a:off x="528638" y="1727200"/>
            <a:ext cx="4793198" cy="4110646"/>
          </a:xfrm>
          <a:prstGeom prst="rect">
            <a:avLst/>
          </a:prstGeom>
        </p:spPr>
      </p:pic>
      <p:sp>
        <p:nvSpPr>
          <p:cNvPr id="16" name="Title 1">
            <a:extLst>
              <a:ext uri="{FF2B5EF4-FFF2-40B4-BE49-F238E27FC236}">
                <a16:creationId xmlns:a16="http://schemas.microsoft.com/office/drawing/2014/main" id="{4348A711-7E48-4498-B30F-1F617765C6FF}"/>
              </a:ext>
            </a:extLst>
          </p:cNvPr>
          <p:cNvSpPr>
            <a:spLocks noGrp="1"/>
          </p:cNvSpPr>
          <p:nvPr>
            <p:ph type="title"/>
          </p:nvPr>
        </p:nvSpPr>
        <p:spPr>
          <a:xfrm>
            <a:off x="1066800" y="500354"/>
            <a:ext cx="10058400" cy="1371600"/>
          </a:xfrm>
        </p:spPr>
        <p:txBody>
          <a:bodyPr/>
          <a:lstStyle/>
          <a:p>
            <a:r>
              <a:rPr lang="en-US" b="0" i="0" err="1">
                <a:effectLst/>
              </a:rPr>
              <a:t>Pokédex</a:t>
            </a:r>
            <a:r>
              <a:rPr lang="en-US" b="0" i="0">
                <a:effectLst/>
              </a:rPr>
              <a:t> as Codebook</a:t>
            </a:r>
            <a:endParaRPr lang="en-US"/>
          </a:p>
        </p:txBody>
      </p:sp>
    </p:spTree>
    <p:extLst>
      <p:ext uri="{BB962C8B-B14F-4D97-AF65-F5344CB8AC3E}">
        <p14:creationId xmlns:p14="http://schemas.microsoft.com/office/powerpoint/2010/main" val="21894961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2725A6-892E-4527-AE08-849D9AD468B1}"/>
              </a:ext>
            </a:extLst>
          </p:cNvPr>
          <p:cNvSpPr>
            <a:spLocks noGrp="1"/>
          </p:cNvSpPr>
          <p:nvPr>
            <p:ph type="title"/>
          </p:nvPr>
        </p:nvSpPr>
        <p:spPr/>
        <p:txBody>
          <a:bodyPr/>
          <a:lstStyle/>
          <a:p>
            <a:r>
              <a:rPr lang="en-US"/>
              <a:t>Further Resources</a:t>
            </a:r>
          </a:p>
        </p:txBody>
      </p:sp>
      <p:pic>
        <p:nvPicPr>
          <p:cNvPr id="6" name="Content Placeholder 5" descr="Screenshot of data management research guide.">
            <a:hlinkClick r:id="rId3"/>
            <a:extLst>
              <a:ext uri="{FF2B5EF4-FFF2-40B4-BE49-F238E27FC236}">
                <a16:creationId xmlns:a16="http://schemas.microsoft.com/office/drawing/2014/main" id="{E24F9E63-BF7C-4620-9FB5-A8AAD6F17C72}"/>
              </a:ext>
            </a:extLst>
          </p:cNvPr>
          <p:cNvPicPr>
            <a:picLocks noGrp="1" noChangeAspect="1"/>
          </p:cNvPicPr>
          <p:nvPr>
            <p:ph idx="1"/>
          </p:nvPr>
        </p:nvPicPr>
        <p:blipFill>
          <a:blip r:embed="rId4"/>
          <a:stretch>
            <a:fillRect/>
          </a:stretch>
        </p:blipFill>
        <p:spPr>
          <a:xfrm>
            <a:off x="1066800" y="1817688"/>
            <a:ext cx="5431971" cy="3849687"/>
          </a:xfrm>
        </p:spPr>
      </p:pic>
      <p:pic>
        <p:nvPicPr>
          <p:cNvPr id="1026" name="Picture 2" descr="Photo of Zeineb Yousif, Digital Initiatives Librarian.">
            <a:extLst>
              <a:ext uri="{FF2B5EF4-FFF2-40B4-BE49-F238E27FC236}">
                <a16:creationId xmlns:a16="http://schemas.microsoft.com/office/drawing/2014/main" id="{B913BE54-12D2-47CC-9E33-7299EB86277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90299" y="1817688"/>
            <a:ext cx="2815702" cy="337229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6B7BE34C-7758-4EF0-B48E-2171286A93CA}"/>
              </a:ext>
            </a:extLst>
          </p:cNvPr>
          <p:cNvSpPr txBox="1"/>
          <p:nvPr/>
        </p:nvSpPr>
        <p:spPr>
          <a:xfrm>
            <a:off x="7090299" y="5312229"/>
            <a:ext cx="3392644" cy="646331"/>
          </a:xfrm>
          <a:prstGeom prst="rect">
            <a:avLst/>
          </a:prstGeom>
          <a:noFill/>
        </p:spPr>
        <p:txBody>
          <a:bodyPr wrap="square" rtlCol="0">
            <a:spAutoFit/>
          </a:bodyPr>
          <a:lstStyle/>
          <a:p>
            <a:r>
              <a:rPr lang="en-US" sz="1200"/>
              <a:t>Digital Initiatives Librarian</a:t>
            </a:r>
          </a:p>
          <a:p>
            <a:r>
              <a:rPr lang="en-US" sz="1200">
                <a:hlinkClick r:id="rId6"/>
              </a:rPr>
              <a:t>zeineb.yousif@und.edu</a:t>
            </a:r>
            <a:endParaRPr lang="en-US" sz="1200"/>
          </a:p>
        </p:txBody>
      </p:sp>
    </p:spTree>
    <p:extLst>
      <p:ext uri="{BB962C8B-B14F-4D97-AF65-F5344CB8AC3E}">
        <p14:creationId xmlns:p14="http://schemas.microsoft.com/office/powerpoint/2010/main" val="15903567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9C56D-B3B4-4E47-8F7C-58D2B8153FEC}"/>
              </a:ext>
            </a:extLst>
          </p:cNvPr>
          <p:cNvSpPr>
            <a:spLocks noGrp="1"/>
          </p:cNvSpPr>
          <p:nvPr>
            <p:ph type="title"/>
          </p:nvPr>
        </p:nvSpPr>
        <p:spPr>
          <a:xfrm>
            <a:off x="8458200" y="607392"/>
            <a:ext cx="3161963" cy="1645920"/>
          </a:xfrm>
        </p:spPr>
        <p:txBody>
          <a:bodyPr anchor="b">
            <a:normAutofit/>
          </a:bodyPr>
          <a:lstStyle/>
          <a:p>
            <a:r>
              <a:rPr lang="en-US"/>
              <a:t>Got Data?</a:t>
            </a:r>
          </a:p>
        </p:txBody>
      </p:sp>
      <p:pic>
        <p:nvPicPr>
          <p:cNvPr id="6" name="Content Placeholder 5" descr="Screenshot of datasets collection in the UND Scholarly Commons.">
            <a:hlinkClick r:id="rId3"/>
            <a:extLst>
              <a:ext uri="{FF2B5EF4-FFF2-40B4-BE49-F238E27FC236}">
                <a16:creationId xmlns:a16="http://schemas.microsoft.com/office/drawing/2014/main" id="{1D7A0F49-89CC-40FC-874F-F478CFE16F5C}"/>
              </a:ext>
            </a:extLst>
          </p:cNvPr>
          <p:cNvPicPr>
            <a:picLocks noGrp="1" noChangeAspect="1"/>
          </p:cNvPicPr>
          <p:nvPr>
            <p:ph idx="1"/>
          </p:nvPr>
        </p:nvPicPr>
        <p:blipFill>
          <a:blip r:embed="rId4"/>
          <a:stretch>
            <a:fillRect/>
          </a:stretch>
        </p:blipFill>
        <p:spPr>
          <a:xfrm>
            <a:off x="685800" y="721995"/>
            <a:ext cx="6858000" cy="5109209"/>
          </a:xfrm>
          <a:noFill/>
        </p:spPr>
      </p:pic>
      <p:sp>
        <p:nvSpPr>
          <p:cNvPr id="11" name="Text Placeholder 3">
            <a:extLst>
              <a:ext uri="{FF2B5EF4-FFF2-40B4-BE49-F238E27FC236}">
                <a16:creationId xmlns:a16="http://schemas.microsoft.com/office/drawing/2014/main" id="{F9D17F6F-44D6-405E-875E-E3FF69FFBCE0}"/>
              </a:ext>
            </a:extLst>
          </p:cNvPr>
          <p:cNvSpPr>
            <a:spLocks noGrp="1"/>
          </p:cNvSpPr>
          <p:nvPr>
            <p:ph type="body" sz="half" idx="2"/>
          </p:nvPr>
        </p:nvSpPr>
        <p:spPr>
          <a:xfrm>
            <a:off x="8458200" y="2336800"/>
            <a:ext cx="3161963" cy="3606800"/>
          </a:xfrm>
        </p:spPr>
        <p:txBody>
          <a:bodyPr/>
          <a:lstStyle/>
          <a:p>
            <a:pPr marL="285750" indent="-285750">
              <a:buFont typeface="Arial" panose="020B0604020202020204" pitchFamily="34" charset="0"/>
              <a:buChar char="•"/>
            </a:pPr>
            <a:r>
              <a:rPr lang="en-US"/>
              <a:t>Have a dataset to deposit? Use the </a:t>
            </a:r>
            <a:r>
              <a:rPr lang="en-US">
                <a:hlinkClick r:id="rId3"/>
              </a:rPr>
              <a:t>UND Scholarly Commons</a:t>
            </a:r>
            <a:endParaRPr lang="en-US"/>
          </a:p>
        </p:txBody>
      </p:sp>
    </p:spTree>
    <p:extLst>
      <p:ext uri="{BB962C8B-B14F-4D97-AF65-F5344CB8AC3E}">
        <p14:creationId xmlns:p14="http://schemas.microsoft.com/office/powerpoint/2010/main" val="1162011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E7013B-75EC-42F3-9410-3F497C892660}"/>
              </a:ext>
            </a:extLst>
          </p:cNvPr>
          <p:cNvSpPr>
            <a:spLocks noGrp="1"/>
          </p:cNvSpPr>
          <p:nvPr>
            <p:ph type="title"/>
          </p:nvPr>
        </p:nvSpPr>
        <p:spPr>
          <a:xfrm>
            <a:off x="1066800" y="642594"/>
            <a:ext cx="10058400" cy="1371600"/>
          </a:xfrm>
        </p:spPr>
        <p:txBody>
          <a:bodyPr anchor="ctr">
            <a:normAutofit/>
          </a:bodyPr>
          <a:lstStyle/>
          <a:p>
            <a:r>
              <a:rPr lang="en-US"/>
              <a:t>Workshop Outline</a:t>
            </a:r>
          </a:p>
        </p:txBody>
      </p:sp>
      <p:sp>
        <p:nvSpPr>
          <p:cNvPr id="3" name="Content Placeholder 2">
            <a:extLst>
              <a:ext uri="{FF2B5EF4-FFF2-40B4-BE49-F238E27FC236}">
                <a16:creationId xmlns:a16="http://schemas.microsoft.com/office/drawing/2014/main" id="{B8378431-DBA6-4942-82BA-B3B5100E4E35}"/>
              </a:ext>
            </a:extLst>
          </p:cNvPr>
          <p:cNvSpPr>
            <a:spLocks noGrp="1"/>
          </p:cNvSpPr>
          <p:nvPr>
            <p:ph sz="half" idx="1"/>
          </p:nvPr>
        </p:nvSpPr>
        <p:spPr>
          <a:xfrm>
            <a:off x="1066800" y="2103120"/>
            <a:ext cx="4663440" cy="3749040"/>
          </a:xfrm>
        </p:spPr>
        <p:txBody>
          <a:bodyPr>
            <a:normAutofit/>
          </a:bodyPr>
          <a:lstStyle/>
          <a:p>
            <a:pPr marL="342900" indent="-342900">
              <a:buFont typeface="+mj-lt"/>
              <a:buAutoNum type="arabicPeriod"/>
            </a:pPr>
            <a:r>
              <a:rPr lang="en-US"/>
              <a:t>Data Management 101</a:t>
            </a:r>
          </a:p>
          <a:p>
            <a:pPr marL="342900" indent="-342900">
              <a:buFont typeface="+mj-lt"/>
              <a:buAutoNum type="arabicPeriod"/>
            </a:pPr>
            <a:r>
              <a:rPr lang="en-US"/>
              <a:t>Let’s name some Pokémon images! (File naming)</a:t>
            </a:r>
          </a:p>
          <a:p>
            <a:pPr marL="342900" indent="-342900">
              <a:buFont typeface="+mj-lt"/>
              <a:buAutoNum type="arabicPeriod"/>
            </a:pPr>
            <a:r>
              <a:rPr lang="en-US"/>
              <a:t>Pokémon drawing activity (Documentation)</a:t>
            </a:r>
          </a:p>
          <a:p>
            <a:pPr marL="342900" indent="-342900">
              <a:buFont typeface="+mj-lt"/>
              <a:buAutoNum type="arabicPeriod"/>
            </a:pPr>
            <a:r>
              <a:rPr lang="en-US"/>
              <a:t>Creating a </a:t>
            </a:r>
            <a:r>
              <a:rPr lang="en-US" err="1"/>
              <a:t>Pokédex</a:t>
            </a:r>
            <a:r>
              <a:rPr lang="en-US"/>
              <a:t> codebook (Codebooks/data dictionaries)</a:t>
            </a:r>
          </a:p>
        </p:txBody>
      </p:sp>
      <p:pic>
        <p:nvPicPr>
          <p:cNvPr id="6" name="Content Placeholder 5" descr="Picture of Bulbasaur, Pikachu, Charmander, and Squirtle.">
            <a:extLst>
              <a:ext uri="{FF2B5EF4-FFF2-40B4-BE49-F238E27FC236}">
                <a16:creationId xmlns:a16="http://schemas.microsoft.com/office/drawing/2014/main" id="{9323B636-ED5B-4C1A-A693-60CC76726BE8}"/>
              </a:ext>
            </a:extLst>
          </p:cNvPr>
          <p:cNvPicPr>
            <a:picLocks noGrp="1" noChangeAspect="1"/>
          </p:cNvPicPr>
          <p:nvPr>
            <p:ph sz="half" idx="2"/>
          </p:nvPr>
        </p:nvPicPr>
        <p:blipFill>
          <a:blip r:embed="rId3"/>
          <a:stretch>
            <a:fillRect/>
          </a:stretch>
        </p:blipFill>
        <p:spPr>
          <a:xfrm>
            <a:off x="6461760" y="2811779"/>
            <a:ext cx="4663440" cy="2331721"/>
          </a:xfrm>
          <a:noFill/>
        </p:spPr>
      </p:pic>
    </p:spTree>
    <p:extLst>
      <p:ext uri="{BB962C8B-B14F-4D97-AF65-F5344CB8AC3E}">
        <p14:creationId xmlns:p14="http://schemas.microsoft.com/office/powerpoint/2010/main" val="41264249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51234B-611C-49F8-A3FC-8AECDDCC963F}"/>
              </a:ext>
            </a:extLst>
          </p:cNvPr>
          <p:cNvSpPr>
            <a:spLocks noGrp="1"/>
          </p:cNvSpPr>
          <p:nvPr>
            <p:ph type="title"/>
          </p:nvPr>
        </p:nvSpPr>
        <p:spPr/>
        <p:txBody>
          <a:bodyPr/>
          <a:lstStyle/>
          <a:p>
            <a:r>
              <a:rPr lang="en-US"/>
              <a:t>What Else You Got?</a:t>
            </a:r>
          </a:p>
        </p:txBody>
      </p:sp>
      <p:sp>
        <p:nvSpPr>
          <p:cNvPr id="3" name="Content Placeholder 2">
            <a:extLst>
              <a:ext uri="{FF2B5EF4-FFF2-40B4-BE49-F238E27FC236}">
                <a16:creationId xmlns:a16="http://schemas.microsoft.com/office/drawing/2014/main" id="{A7A21FE6-B741-46CF-8ACD-8FCE962D46DA}"/>
              </a:ext>
            </a:extLst>
          </p:cNvPr>
          <p:cNvSpPr>
            <a:spLocks noGrp="1"/>
          </p:cNvSpPr>
          <p:nvPr>
            <p:ph idx="1"/>
          </p:nvPr>
        </p:nvSpPr>
        <p:spPr/>
        <p:txBody>
          <a:bodyPr/>
          <a:lstStyle/>
          <a:p>
            <a:r>
              <a:rPr lang="en-US">
                <a:hlinkClick r:id="rId3"/>
              </a:rPr>
              <a:t>Finding Data with Holly Gabriel and Brittany Fischer </a:t>
            </a:r>
            <a:endParaRPr lang="en-US"/>
          </a:p>
          <a:p>
            <a:endParaRPr lang="en-US"/>
          </a:p>
          <a:p>
            <a:r>
              <a:rPr lang="en-US">
                <a:hlinkClick r:id="rId4"/>
              </a:rPr>
              <a:t>Data Cleanup Using </a:t>
            </a:r>
            <a:r>
              <a:rPr lang="en-US" err="1">
                <a:hlinkClick r:id="rId4"/>
              </a:rPr>
              <a:t>OpenRefine</a:t>
            </a:r>
            <a:r>
              <a:rPr lang="en-US">
                <a:hlinkClick r:id="rId4"/>
              </a:rPr>
              <a:t> with Heather Rogers and Zeineb Yousif </a:t>
            </a:r>
            <a:endParaRPr lang="en-US"/>
          </a:p>
          <a:p>
            <a:endParaRPr lang="en-US"/>
          </a:p>
          <a:p>
            <a:r>
              <a:rPr lang="en-US">
                <a:hlinkClick r:id="rId5"/>
              </a:rPr>
              <a:t>Data Visualization with Tableau with Heather Rogers and Zeineb Yousif </a:t>
            </a:r>
            <a:endParaRPr lang="en-US"/>
          </a:p>
          <a:p>
            <a:endParaRPr lang="en-US"/>
          </a:p>
          <a:p>
            <a:r>
              <a:rPr lang="en-US"/>
              <a:t>Check the workshop research guide for more!</a:t>
            </a:r>
          </a:p>
          <a:p>
            <a:pPr lvl="1"/>
            <a:r>
              <a:rPr lang="en-US" sz="1500">
                <a:hlinkClick r:id="rId6"/>
              </a:rPr>
              <a:t>https://libguides.und.edu/cflworkshops</a:t>
            </a:r>
            <a:endParaRPr lang="en-US" sz="1500"/>
          </a:p>
        </p:txBody>
      </p:sp>
    </p:spTree>
    <p:extLst>
      <p:ext uri="{BB962C8B-B14F-4D97-AF65-F5344CB8AC3E}">
        <p14:creationId xmlns:p14="http://schemas.microsoft.com/office/powerpoint/2010/main" val="12496756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Three Pokemon silhouettes with question marks over them. In the upper right corner the title says 'Questions?'">
            <a:extLst>
              <a:ext uri="{FF2B5EF4-FFF2-40B4-BE49-F238E27FC236}">
                <a16:creationId xmlns:a16="http://schemas.microsoft.com/office/drawing/2014/main" id="{60FFF679-6148-4939-9E2C-86AC77370A9F}"/>
              </a:ext>
            </a:extLst>
          </p:cNvPr>
          <p:cNvPicPr>
            <a:picLocks noGrp="1" noChangeAspect="1"/>
          </p:cNvPicPr>
          <p:nvPr>
            <p:ph idx="1"/>
          </p:nvPr>
        </p:nvPicPr>
        <p:blipFill>
          <a:blip r:embed="rId3"/>
          <a:stretch>
            <a:fillRect/>
          </a:stretch>
        </p:blipFill>
        <p:spPr>
          <a:xfrm>
            <a:off x="770971" y="433671"/>
            <a:ext cx="10650058" cy="5990658"/>
          </a:xfrm>
        </p:spPr>
      </p:pic>
    </p:spTree>
    <p:extLst>
      <p:ext uri="{BB962C8B-B14F-4D97-AF65-F5344CB8AC3E}">
        <p14:creationId xmlns:p14="http://schemas.microsoft.com/office/powerpoint/2010/main" val="6083329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1B0B3B-905E-4C66-8FFD-6FD75656EC2A}"/>
              </a:ext>
            </a:extLst>
          </p:cNvPr>
          <p:cNvSpPr>
            <a:spLocks noGrp="1"/>
          </p:cNvSpPr>
          <p:nvPr>
            <p:ph type="title"/>
          </p:nvPr>
        </p:nvSpPr>
        <p:spPr/>
        <p:txBody>
          <a:bodyPr/>
          <a:lstStyle/>
          <a:p>
            <a:r>
              <a:rPr lang="en-US"/>
              <a:t>Credits</a:t>
            </a:r>
          </a:p>
        </p:txBody>
      </p:sp>
      <p:sp>
        <p:nvSpPr>
          <p:cNvPr id="3" name="Content Placeholder 2">
            <a:extLst>
              <a:ext uri="{FF2B5EF4-FFF2-40B4-BE49-F238E27FC236}">
                <a16:creationId xmlns:a16="http://schemas.microsoft.com/office/drawing/2014/main" id="{E9807829-FBF0-4D20-9274-2D491433B983}"/>
              </a:ext>
            </a:extLst>
          </p:cNvPr>
          <p:cNvSpPr>
            <a:spLocks noGrp="1"/>
          </p:cNvSpPr>
          <p:nvPr>
            <p:ph idx="1"/>
          </p:nvPr>
        </p:nvSpPr>
        <p:spPr/>
        <p:txBody>
          <a:bodyPr/>
          <a:lstStyle/>
          <a:p>
            <a:r>
              <a:rPr lang="en-US"/>
              <a:t>This workshop was adapted from Hannah Gunderson’s “Learn Data Management Through </a:t>
            </a:r>
            <a:r>
              <a:rPr lang="en-US" err="1"/>
              <a:t>Pokemon</a:t>
            </a:r>
            <a:r>
              <a:rPr lang="en-US"/>
              <a:t>!” available at </a:t>
            </a:r>
            <a:r>
              <a:rPr lang="en-US">
                <a:hlinkClick r:id="rId2"/>
              </a:rPr>
              <a:t>https://osf.io/v6m38/</a:t>
            </a:r>
            <a:endParaRPr lang="en-US"/>
          </a:p>
          <a:p>
            <a:r>
              <a:rPr lang="en-US"/>
              <a:t>All </a:t>
            </a:r>
            <a:r>
              <a:rPr lang="en-US" err="1"/>
              <a:t>Pokemon</a:t>
            </a:r>
            <a:r>
              <a:rPr lang="en-US"/>
              <a:t> images taken from </a:t>
            </a:r>
            <a:r>
              <a:rPr lang="en-US" err="1">
                <a:hlinkClick r:id="rId3"/>
              </a:rPr>
              <a:t>Bulbapedia</a:t>
            </a:r>
            <a:endParaRPr lang="en-US"/>
          </a:p>
          <a:p>
            <a:r>
              <a:rPr lang="en-US"/>
              <a:t>Attempted </a:t>
            </a:r>
            <a:r>
              <a:rPr lang="en-US" err="1"/>
              <a:t>Maractus</a:t>
            </a:r>
            <a:r>
              <a:rPr lang="en-US"/>
              <a:t> drawing screenshot taken from the episode </a:t>
            </a:r>
            <a:r>
              <a:rPr lang="en-US">
                <a:hlinkClick r:id="rId4"/>
              </a:rPr>
              <a:t>Three Artists Try Drawing Pokémon from Memory</a:t>
            </a:r>
            <a:r>
              <a:rPr lang="en-US"/>
              <a:t> by the </a:t>
            </a:r>
            <a:r>
              <a:rPr lang="en-US" err="1"/>
              <a:t>Drawfee</a:t>
            </a:r>
            <a:r>
              <a:rPr lang="en-US"/>
              <a:t> Show</a:t>
            </a:r>
          </a:p>
          <a:p>
            <a:r>
              <a:rPr lang="en-US" err="1"/>
              <a:t>Pokemon</a:t>
            </a:r>
            <a:r>
              <a:rPr lang="en-US"/>
              <a:t> ‘Questions’ image adapted from: </a:t>
            </a:r>
            <a:r>
              <a:rPr lang="en-US">
                <a:hlinkClick r:id="rId5"/>
              </a:rPr>
              <a:t>https://www.funkidslive.com/quiz/guess-pokemon-quiz/</a:t>
            </a:r>
            <a:endParaRPr lang="en-US"/>
          </a:p>
        </p:txBody>
      </p:sp>
    </p:spTree>
    <p:extLst>
      <p:ext uri="{BB962C8B-B14F-4D97-AF65-F5344CB8AC3E}">
        <p14:creationId xmlns:p14="http://schemas.microsoft.com/office/powerpoint/2010/main" val="27267211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1D25FE-A604-431C-B7B5-B7951D29E61B}"/>
              </a:ext>
            </a:extLst>
          </p:cNvPr>
          <p:cNvSpPr>
            <a:spLocks noGrp="1"/>
          </p:cNvSpPr>
          <p:nvPr>
            <p:ph type="title"/>
          </p:nvPr>
        </p:nvSpPr>
        <p:spPr/>
        <p:txBody>
          <a:bodyPr/>
          <a:lstStyle/>
          <a:p>
            <a:r>
              <a:rPr lang="en-US"/>
              <a:t>Data Management 101</a:t>
            </a:r>
          </a:p>
        </p:txBody>
      </p:sp>
      <p:pic>
        <p:nvPicPr>
          <p:cNvPr id="6" name="Content Placeholder 5" descr="Image of Professor Oak saying 'Welcome to the world of Data'.">
            <a:extLst>
              <a:ext uri="{FF2B5EF4-FFF2-40B4-BE49-F238E27FC236}">
                <a16:creationId xmlns:a16="http://schemas.microsoft.com/office/drawing/2014/main" id="{884BB45A-0770-4B2D-BC4F-C5ACD4CF718D}"/>
              </a:ext>
            </a:extLst>
          </p:cNvPr>
          <p:cNvPicPr>
            <a:picLocks noGrp="1" noChangeAspect="1"/>
          </p:cNvPicPr>
          <p:nvPr>
            <p:ph idx="1"/>
          </p:nvPr>
        </p:nvPicPr>
        <p:blipFill>
          <a:blip r:embed="rId3"/>
          <a:stretch>
            <a:fillRect/>
          </a:stretch>
        </p:blipFill>
        <p:spPr>
          <a:xfrm>
            <a:off x="3392557" y="1921185"/>
            <a:ext cx="4876800" cy="3657600"/>
          </a:xfrm>
        </p:spPr>
      </p:pic>
    </p:spTree>
    <p:extLst>
      <p:ext uri="{BB962C8B-B14F-4D97-AF65-F5344CB8AC3E}">
        <p14:creationId xmlns:p14="http://schemas.microsoft.com/office/powerpoint/2010/main" val="28288652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864FCC-3F1F-44E7-B0EF-666C976122E9}"/>
              </a:ext>
            </a:extLst>
          </p:cNvPr>
          <p:cNvSpPr>
            <a:spLocks noGrp="1"/>
          </p:cNvSpPr>
          <p:nvPr>
            <p:ph type="title"/>
          </p:nvPr>
        </p:nvSpPr>
        <p:spPr/>
        <p:txBody>
          <a:bodyPr/>
          <a:lstStyle/>
          <a:p>
            <a:r>
              <a:rPr lang="en-US"/>
              <a:t>Why </a:t>
            </a:r>
            <a:r>
              <a:rPr lang="en-US" err="1"/>
              <a:t>Pokemon</a:t>
            </a:r>
            <a:r>
              <a:rPr lang="en-US"/>
              <a:t>?</a:t>
            </a:r>
          </a:p>
        </p:txBody>
      </p:sp>
      <p:pic>
        <p:nvPicPr>
          <p:cNvPr id="8" name="Picture 7" descr="Screenshot of a Pokemon videogame graphic with two characters standing in a town.">
            <a:extLst>
              <a:ext uri="{FF2B5EF4-FFF2-40B4-BE49-F238E27FC236}">
                <a16:creationId xmlns:a16="http://schemas.microsoft.com/office/drawing/2014/main" id="{A5403D62-9FC9-4A77-9215-8E16A0611D74}"/>
              </a:ext>
            </a:extLst>
          </p:cNvPr>
          <p:cNvPicPr>
            <a:picLocks noChangeAspect="1"/>
          </p:cNvPicPr>
          <p:nvPr/>
        </p:nvPicPr>
        <p:blipFill>
          <a:blip r:embed="rId3"/>
          <a:stretch>
            <a:fillRect/>
          </a:stretch>
        </p:blipFill>
        <p:spPr>
          <a:xfrm>
            <a:off x="3276601" y="2014194"/>
            <a:ext cx="3810000" cy="3400425"/>
          </a:xfrm>
          <a:prstGeom prst="rect">
            <a:avLst/>
          </a:prstGeom>
        </p:spPr>
      </p:pic>
      <p:pic>
        <p:nvPicPr>
          <p:cNvPr id="10" name="Picture 9" descr="Screenshot of a phone with Pokemon Go open.">
            <a:extLst>
              <a:ext uri="{FF2B5EF4-FFF2-40B4-BE49-F238E27FC236}">
                <a16:creationId xmlns:a16="http://schemas.microsoft.com/office/drawing/2014/main" id="{1E8F4606-A299-48A5-9F49-D72002320632}"/>
              </a:ext>
            </a:extLst>
          </p:cNvPr>
          <p:cNvPicPr>
            <a:picLocks noChangeAspect="1"/>
          </p:cNvPicPr>
          <p:nvPr/>
        </p:nvPicPr>
        <p:blipFill>
          <a:blip r:embed="rId4"/>
          <a:stretch>
            <a:fillRect/>
          </a:stretch>
        </p:blipFill>
        <p:spPr>
          <a:xfrm>
            <a:off x="1287558" y="2090394"/>
            <a:ext cx="1447800" cy="2981325"/>
          </a:xfrm>
          <a:prstGeom prst="rect">
            <a:avLst/>
          </a:prstGeom>
        </p:spPr>
      </p:pic>
      <p:pic>
        <p:nvPicPr>
          <p:cNvPr id="12" name="Picture 11" descr="Screenshot of a Pokemon player with a Galarian Ponyta.">
            <a:extLst>
              <a:ext uri="{FF2B5EF4-FFF2-40B4-BE49-F238E27FC236}">
                <a16:creationId xmlns:a16="http://schemas.microsoft.com/office/drawing/2014/main" id="{1AF49B33-AA12-4C02-8F8B-1A10A526E8BF}"/>
              </a:ext>
            </a:extLst>
          </p:cNvPr>
          <p:cNvPicPr>
            <a:picLocks noChangeAspect="1"/>
          </p:cNvPicPr>
          <p:nvPr/>
        </p:nvPicPr>
        <p:blipFill>
          <a:blip r:embed="rId5"/>
          <a:stretch>
            <a:fillRect/>
          </a:stretch>
        </p:blipFill>
        <p:spPr>
          <a:xfrm>
            <a:off x="7414591" y="2281763"/>
            <a:ext cx="3710609" cy="2782957"/>
          </a:xfrm>
          <a:prstGeom prst="rect">
            <a:avLst/>
          </a:prstGeom>
        </p:spPr>
      </p:pic>
    </p:spTree>
    <p:extLst>
      <p:ext uri="{BB962C8B-B14F-4D97-AF65-F5344CB8AC3E}">
        <p14:creationId xmlns:p14="http://schemas.microsoft.com/office/powerpoint/2010/main" val="35109235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F857F-673E-4DBB-AE69-CCFB835E8AD2}"/>
              </a:ext>
            </a:extLst>
          </p:cNvPr>
          <p:cNvSpPr>
            <a:spLocks noGrp="1"/>
          </p:cNvSpPr>
          <p:nvPr>
            <p:ph type="title"/>
          </p:nvPr>
        </p:nvSpPr>
        <p:spPr/>
        <p:txBody>
          <a:bodyPr/>
          <a:lstStyle/>
          <a:p>
            <a:r>
              <a:rPr lang="en-US"/>
              <a:t>Let’s name some images!</a:t>
            </a:r>
          </a:p>
        </p:txBody>
      </p:sp>
      <p:sp>
        <p:nvSpPr>
          <p:cNvPr id="3" name="Content Placeholder 2">
            <a:extLst>
              <a:ext uri="{FF2B5EF4-FFF2-40B4-BE49-F238E27FC236}">
                <a16:creationId xmlns:a16="http://schemas.microsoft.com/office/drawing/2014/main" id="{D8E07200-3CAE-4459-B1C1-2E03218A6F18}"/>
              </a:ext>
            </a:extLst>
          </p:cNvPr>
          <p:cNvSpPr>
            <a:spLocks noGrp="1"/>
          </p:cNvSpPr>
          <p:nvPr>
            <p:ph idx="1"/>
          </p:nvPr>
        </p:nvSpPr>
        <p:spPr/>
        <p:txBody>
          <a:bodyPr/>
          <a:lstStyle/>
          <a:p>
            <a:r>
              <a:rPr lang="en-US"/>
              <a:t>Look at each of the following images and pretend they are actual image files (.jpeg, .</a:t>
            </a:r>
            <a:r>
              <a:rPr lang="en-US" err="1"/>
              <a:t>png</a:t>
            </a:r>
            <a:r>
              <a:rPr lang="en-US"/>
              <a:t>, etc.) on your computer.</a:t>
            </a:r>
          </a:p>
          <a:p>
            <a:r>
              <a:rPr lang="en-US"/>
              <a:t>In the Zoom chat, type out how you would name this file on your computer, paying attention to any characters, situations, and places you see in the image - don’t hit “Enter” until I say to!</a:t>
            </a:r>
          </a:p>
          <a:p>
            <a:r>
              <a:rPr lang="en-US"/>
              <a:t>After about 15 seconds, everyone will hit “Enter” and put their responses into chat</a:t>
            </a:r>
          </a:p>
        </p:txBody>
      </p:sp>
    </p:spTree>
    <p:extLst>
      <p:ext uri="{BB962C8B-B14F-4D97-AF65-F5344CB8AC3E}">
        <p14:creationId xmlns:p14="http://schemas.microsoft.com/office/powerpoint/2010/main" val="40780835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F05038-93F2-4999-B5BA-D27CB738D025}"/>
              </a:ext>
            </a:extLst>
          </p:cNvPr>
          <p:cNvSpPr>
            <a:spLocks noGrp="1"/>
          </p:cNvSpPr>
          <p:nvPr>
            <p:ph type="title"/>
          </p:nvPr>
        </p:nvSpPr>
        <p:spPr>
          <a:xfrm>
            <a:off x="871491" y="353700"/>
            <a:ext cx="10058400" cy="1371600"/>
          </a:xfrm>
        </p:spPr>
        <p:txBody>
          <a:bodyPr/>
          <a:lstStyle/>
          <a:p>
            <a:r>
              <a:rPr lang="en-US"/>
              <a:t>How would you name these files? </a:t>
            </a:r>
          </a:p>
        </p:txBody>
      </p:sp>
      <p:pic>
        <p:nvPicPr>
          <p:cNvPr id="5" name="Picture 4" descr="Ash offering a Pokeball to Pikachu which he rejects.">
            <a:extLst>
              <a:ext uri="{FF2B5EF4-FFF2-40B4-BE49-F238E27FC236}">
                <a16:creationId xmlns:a16="http://schemas.microsoft.com/office/drawing/2014/main" id="{E443AAEA-C1A5-48FD-8054-9815DEBEF5F5}"/>
              </a:ext>
            </a:extLst>
          </p:cNvPr>
          <p:cNvPicPr>
            <a:picLocks noChangeAspect="1"/>
          </p:cNvPicPr>
          <p:nvPr/>
        </p:nvPicPr>
        <p:blipFill>
          <a:blip r:embed="rId3"/>
          <a:stretch>
            <a:fillRect/>
          </a:stretch>
        </p:blipFill>
        <p:spPr>
          <a:xfrm>
            <a:off x="2674051" y="1725300"/>
            <a:ext cx="6843898" cy="3781887"/>
          </a:xfrm>
          <a:prstGeom prst="rect">
            <a:avLst/>
          </a:prstGeom>
        </p:spPr>
      </p:pic>
    </p:spTree>
    <p:extLst>
      <p:ext uri="{BB962C8B-B14F-4D97-AF65-F5344CB8AC3E}">
        <p14:creationId xmlns:p14="http://schemas.microsoft.com/office/powerpoint/2010/main" val="432586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F05038-93F2-4999-B5BA-D27CB738D025}"/>
              </a:ext>
            </a:extLst>
          </p:cNvPr>
          <p:cNvSpPr>
            <a:spLocks noGrp="1"/>
          </p:cNvSpPr>
          <p:nvPr>
            <p:ph type="title"/>
          </p:nvPr>
        </p:nvSpPr>
        <p:spPr>
          <a:xfrm>
            <a:off x="871491" y="353700"/>
            <a:ext cx="10058400" cy="1371600"/>
          </a:xfrm>
        </p:spPr>
        <p:txBody>
          <a:bodyPr/>
          <a:lstStyle/>
          <a:p>
            <a:r>
              <a:rPr lang="en-US"/>
              <a:t>How would you name these files? </a:t>
            </a:r>
          </a:p>
        </p:txBody>
      </p:sp>
      <p:pic>
        <p:nvPicPr>
          <p:cNvPr id="9" name="Picture 8" descr="Two crying purple Pokemon.">
            <a:extLst>
              <a:ext uri="{FF2B5EF4-FFF2-40B4-BE49-F238E27FC236}">
                <a16:creationId xmlns:a16="http://schemas.microsoft.com/office/drawing/2014/main" id="{CE730618-A59F-4E93-B336-B5EBA76937C9}"/>
              </a:ext>
            </a:extLst>
          </p:cNvPr>
          <p:cNvPicPr>
            <a:picLocks noChangeAspect="1"/>
          </p:cNvPicPr>
          <p:nvPr/>
        </p:nvPicPr>
        <p:blipFill>
          <a:blip r:embed="rId3"/>
          <a:stretch>
            <a:fillRect/>
          </a:stretch>
        </p:blipFill>
        <p:spPr>
          <a:xfrm>
            <a:off x="3554140" y="1867892"/>
            <a:ext cx="5083720" cy="3847139"/>
          </a:xfrm>
          <a:prstGeom prst="rect">
            <a:avLst/>
          </a:prstGeom>
        </p:spPr>
      </p:pic>
    </p:spTree>
    <p:extLst>
      <p:ext uri="{BB962C8B-B14F-4D97-AF65-F5344CB8AC3E}">
        <p14:creationId xmlns:p14="http://schemas.microsoft.com/office/powerpoint/2010/main" val="9964685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F05038-93F2-4999-B5BA-D27CB738D025}"/>
              </a:ext>
            </a:extLst>
          </p:cNvPr>
          <p:cNvSpPr>
            <a:spLocks noGrp="1"/>
          </p:cNvSpPr>
          <p:nvPr>
            <p:ph type="title"/>
          </p:nvPr>
        </p:nvSpPr>
        <p:spPr>
          <a:xfrm>
            <a:off x="871491" y="353700"/>
            <a:ext cx="10058400" cy="1371600"/>
          </a:xfrm>
        </p:spPr>
        <p:txBody>
          <a:bodyPr/>
          <a:lstStyle/>
          <a:p>
            <a:r>
              <a:rPr lang="en-US"/>
              <a:t>How would you name these files? </a:t>
            </a:r>
          </a:p>
        </p:txBody>
      </p:sp>
      <p:pic>
        <p:nvPicPr>
          <p:cNvPr id="12" name="Picture 11" descr="A level 5 Rattata engaged in battle with a level 8 Pikachu named Sparky.">
            <a:extLst>
              <a:ext uri="{FF2B5EF4-FFF2-40B4-BE49-F238E27FC236}">
                <a16:creationId xmlns:a16="http://schemas.microsoft.com/office/drawing/2014/main" id="{74AD6D5A-EFF3-4C97-8DD8-0804AEEE611B}"/>
              </a:ext>
            </a:extLst>
          </p:cNvPr>
          <p:cNvPicPr>
            <a:picLocks noChangeAspect="1"/>
          </p:cNvPicPr>
          <p:nvPr/>
        </p:nvPicPr>
        <p:blipFill>
          <a:blip r:embed="rId3"/>
          <a:stretch>
            <a:fillRect/>
          </a:stretch>
        </p:blipFill>
        <p:spPr>
          <a:xfrm>
            <a:off x="2540493" y="1517078"/>
            <a:ext cx="7111014" cy="4530802"/>
          </a:xfrm>
          <a:prstGeom prst="rect">
            <a:avLst/>
          </a:prstGeom>
        </p:spPr>
      </p:pic>
    </p:spTree>
    <p:extLst>
      <p:ext uri="{BB962C8B-B14F-4D97-AF65-F5344CB8AC3E}">
        <p14:creationId xmlns:p14="http://schemas.microsoft.com/office/powerpoint/2010/main" val="25247474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F05038-93F2-4999-B5BA-D27CB738D025}"/>
              </a:ext>
            </a:extLst>
          </p:cNvPr>
          <p:cNvSpPr>
            <a:spLocks noGrp="1"/>
          </p:cNvSpPr>
          <p:nvPr>
            <p:ph type="title"/>
          </p:nvPr>
        </p:nvSpPr>
        <p:spPr>
          <a:xfrm>
            <a:off x="871491" y="353700"/>
            <a:ext cx="10058400" cy="1371600"/>
          </a:xfrm>
        </p:spPr>
        <p:txBody>
          <a:bodyPr/>
          <a:lstStyle/>
          <a:p>
            <a:r>
              <a:rPr lang="en-US"/>
              <a:t>How would you name these files? </a:t>
            </a:r>
          </a:p>
        </p:txBody>
      </p:sp>
      <p:pic>
        <p:nvPicPr>
          <p:cNvPr id="14" name="Picture 13" descr="Three Pokemon sitting on the floor eating pet food.">
            <a:extLst>
              <a:ext uri="{FF2B5EF4-FFF2-40B4-BE49-F238E27FC236}">
                <a16:creationId xmlns:a16="http://schemas.microsoft.com/office/drawing/2014/main" id="{8A96AE1C-67A8-4A2D-B646-8833CB57CF49}"/>
              </a:ext>
            </a:extLst>
          </p:cNvPr>
          <p:cNvPicPr>
            <a:picLocks noChangeAspect="1"/>
          </p:cNvPicPr>
          <p:nvPr/>
        </p:nvPicPr>
        <p:blipFill>
          <a:blip r:embed="rId3"/>
          <a:stretch>
            <a:fillRect/>
          </a:stretch>
        </p:blipFill>
        <p:spPr>
          <a:xfrm>
            <a:off x="2379216" y="1725300"/>
            <a:ext cx="7847860" cy="4362389"/>
          </a:xfrm>
          <a:prstGeom prst="rect">
            <a:avLst/>
          </a:prstGeom>
        </p:spPr>
      </p:pic>
    </p:spTree>
    <p:extLst>
      <p:ext uri="{BB962C8B-B14F-4D97-AF65-F5344CB8AC3E}">
        <p14:creationId xmlns:p14="http://schemas.microsoft.com/office/powerpoint/2010/main" val="330861630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FIVE">
      <a:dk1>
        <a:sysClr val="windowText" lastClr="000000"/>
      </a:dk1>
      <a:lt1>
        <a:sysClr val="window" lastClr="FFFFFF"/>
      </a:lt1>
      <a:dk2>
        <a:srgbClr val="505046"/>
      </a:dk2>
      <a:lt2>
        <a:srgbClr val="F5F6F4"/>
      </a:lt2>
      <a:accent1>
        <a:srgbClr val="57903F"/>
      </a:accent1>
      <a:accent2>
        <a:srgbClr val="F03F2B"/>
      </a:accent2>
      <a:accent3>
        <a:srgbClr val="3488A0"/>
      </a:accent3>
      <a:accent4>
        <a:srgbClr val="F8D22F"/>
      </a:accent4>
      <a:accent5>
        <a:srgbClr val="5CC6D6"/>
      </a:accent5>
      <a:accent6>
        <a:srgbClr val="B8D233"/>
      </a:accent6>
      <a:hlink>
        <a:srgbClr val="00B0F0"/>
      </a:hlink>
      <a:folHlink>
        <a:srgbClr val="B2B2B2"/>
      </a:folHlink>
    </a:clrScheme>
    <a:fontScheme name="Custom 2">
      <a:majorFont>
        <a:latin typeface="Pokemon GB"/>
        <a:ea typeface=""/>
        <a:cs typeface=""/>
      </a:majorFont>
      <a:minorFont>
        <a:latin typeface="Pokemon GB"/>
        <a:ea typeface=""/>
        <a:cs typeface=""/>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Original 5_01_Win32" id="{77344C68-A3F1-476B-8680-97D7F429B46B}" vid="{89780073-58E8-4DFF-BF29-BA99F805284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D276E62-80A3-44DD-9BCC-97ED2B99B57F}">
  <ds:schemaRefs>
    <ds:schemaRef ds:uri="16c05727-aa75-4e4a-9b5f-8a80a1165891"/>
    <ds:schemaRef ds:uri="71af3243-3dd4-4a8d-8c0d-dd76da1f02a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137651BA-F45C-4845-9AB3-E0A65B39F5E1}">
  <ds:schemaRefs>
    <ds:schemaRef ds:uri="16c05727-aa75-4e4a-9b5f-8a80a1165891"/>
    <ds:schemaRef ds:uri="71af3243-3dd4-4a8d-8c0d-dd76da1f02a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CDB58277-F8DF-46FF-84EC-EF41B835E69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Widescreen</PresentationFormat>
  <Slides>22</Slides>
  <Notes>21</Notes>
  <HiddenSlides>0</HiddenSlide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SavonVTI</vt:lpstr>
      <vt:lpstr>Data Management With Pokemon</vt:lpstr>
      <vt:lpstr>Workshop Outline</vt:lpstr>
      <vt:lpstr>Data Management 101</vt:lpstr>
      <vt:lpstr>Why Pokemon?</vt:lpstr>
      <vt:lpstr>Let’s name some images!</vt:lpstr>
      <vt:lpstr>How would you name these files? </vt:lpstr>
      <vt:lpstr>How would you name these files? </vt:lpstr>
      <vt:lpstr>How would you name these files? </vt:lpstr>
      <vt:lpstr>How would you name these files? </vt:lpstr>
      <vt:lpstr>How would you name these files? </vt:lpstr>
      <vt:lpstr>File Naming Tips</vt:lpstr>
      <vt:lpstr>The Better Name?</vt:lpstr>
      <vt:lpstr>The Better Name?</vt:lpstr>
      <vt:lpstr>Drawing activity </vt:lpstr>
      <vt:lpstr>Why Documentation Matters</vt:lpstr>
      <vt:lpstr>Creating a Pokédex Codebook</vt:lpstr>
      <vt:lpstr>Pokédex as Codebook</vt:lpstr>
      <vt:lpstr>Further Resources</vt:lpstr>
      <vt:lpstr>Got Data?</vt:lpstr>
      <vt:lpstr>What Else You Got?</vt:lpstr>
      <vt:lpstr>PowerPoint Presentation</vt:lpstr>
      <vt:lpstr>Credits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 Management With Pokemon</dc:title>
  <dc:creator>Yousif, Zeineb</dc:creator>
  <cp:revision>1</cp:revision>
  <dcterms:created xsi:type="dcterms:W3CDTF">2022-02-03T23:26:48Z</dcterms:created>
  <dcterms:modified xsi:type="dcterms:W3CDTF">2022-02-15T17:51:25Z</dcterms:modified>
</cp:coreProperties>
</file>