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4106" r:id="rId5"/>
    <p:sldMasterId id="2147483692" r:id="rId6"/>
    <p:sldMasterId id="2147483648" r:id="rId7"/>
  </p:sldMasterIdLst>
  <p:notesMasterIdLst>
    <p:notesMasterId r:id="rId38"/>
  </p:notesMasterIdLst>
  <p:sldIdLst>
    <p:sldId id="277" r:id="rId8"/>
    <p:sldId id="257" r:id="rId9"/>
    <p:sldId id="317" r:id="rId10"/>
    <p:sldId id="314" r:id="rId11"/>
    <p:sldId id="315" r:id="rId12"/>
    <p:sldId id="318" r:id="rId13"/>
    <p:sldId id="319" r:id="rId14"/>
    <p:sldId id="321" r:id="rId15"/>
    <p:sldId id="307" r:id="rId16"/>
    <p:sldId id="328" r:id="rId17"/>
    <p:sldId id="308" r:id="rId18"/>
    <p:sldId id="258" r:id="rId19"/>
    <p:sldId id="260" r:id="rId20"/>
    <p:sldId id="261" r:id="rId21"/>
    <p:sldId id="262" r:id="rId22"/>
    <p:sldId id="263" r:id="rId23"/>
    <p:sldId id="264" r:id="rId24"/>
    <p:sldId id="325" r:id="rId25"/>
    <p:sldId id="312" r:id="rId26"/>
    <p:sldId id="313" r:id="rId27"/>
    <p:sldId id="326" r:id="rId28"/>
    <p:sldId id="329" r:id="rId29"/>
    <p:sldId id="309" r:id="rId30"/>
    <p:sldId id="330" r:id="rId31"/>
    <p:sldId id="323" r:id="rId32"/>
    <p:sldId id="322" r:id="rId33"/>
    <p:sldId id="327" r:id="rId34"/>
    <p:sldId id="275" r:id="rId35"/>
    <p:sldId id="306" r:id="rId36"/>
    <p:sldId id="274"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FE33C-DCC1-4D0A-AD6A-C476FB76F2F1}" v="9612" dt="2021-11-15T19:24:18.660"/>
    <p1510:client id="{960F1BE3-F820-41A3-A06B-FA41E4020E92}" v="6" dt="2021-11-15T16:22:50.309"/>
    <p1510:client id="{C92478DE-2C95-4C9C-8A29-C2E451313258}" v="1785" dt="2021-11-15T18:20:16.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26" autoAdjust="0"/>
  </p:normalViewPr>
  <p:slideViewPr>
    <p:cSldViewPr snapToGrid="0">
      <p:cViewPr varScale="1">
        <p:scale>
          <a:sx n="39" d="100"/>
          <a:sy n="39" d="100"/>
        </p:scale>
        <p:origin x="2094" y="4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sif, Zeineb" userId="S::zeineb.yousif@ndus.edu::6686816f-e77e-439f-a8fd-986a9cc21730" providerId="AD" clId="Web-{960F1BE3-F820-41A3-A06B-FA41E4020E92}"/>
    <pc:docChg chg="modSld">
      <pc:chgData name="Yousif, Zeineb" userId="S::zeineb.yousif@ndus.edu::6686816f-e77e-439f-a8fd-986a9cc21730" providerId="AD" clId="Web-{960F1BE3-F820-41A3-A06B-FA41E4020E92}" dt="2021-11-15T16:22:50.309" v="5"/>
      <pc:docMkLst>
        <pc:docMk/>
      </pc:docMkLst>
      <pc:sldChg chg="addSp modSp mod modClrScheme chgLayout">
        <pc:chgData name="Yousif, Zeineb" userId="S::zeineb.yousif@ndus.edu::6686816f-e77e-439f-a8fd-986a9cc21730" providerId="AD" clId="Web-{960F1BE3-F820-41A3-A06B-FA41E4020E92}" dt="2021-11-15T16:22:50.309" v="5"/>
        <pc:sldMkLst>
          <pc:docMk/>
          <pc:sldMk cId="3280897045" sldId="329"/>
        </pc:sldMkLst>
        <pc:spChg chg="mod ord">
          <ac:chgData name="Yousif, Zeineb" userId="S::zeineb.yousif@ndus.edu::6686816f-e77e-439f-a8fd-986a9cc21730" providerId="AD" clId="Web-{960F1BE3-F820-41A3-A06B-FA41E4020E92}" dt="2021-11-15T16:22:32.606" v="4"/>
          <ac:spMkLst>
            <pc:docMk/>
            <pc:sldMk cId="3280897045" sldId="329"/>
            <ac:spMk id="3" creationId="{AFDC6989-DDA1-43B2-A624-9BFBA3DF1138}"/>
          </ac:spMkLst>
        </pc:spChg>
        <pc:spChg chg="mod">
          <ac:chgData name="Yousif, Zeineb" userId="S::zeineb.yousif@ndus.edu::6686816f-e77e-439f-a8fd-986a9cc21730" providerId="AD" clId="Web-{960F1BE3-F820-41A3-A06B-FA41E4020E92}" dt="2021-11-15T16:22:32.606" v="4"/>
          <ac:spMkLst>
            <pc:docMk/>
            <pc:sldMk cId="3280897045" sldId="329"/>
            <ac:spMk id="5" creationId="{071DBD68-5BA8-43C4-93B0-238210D1B72A}"/>
          </ac:spMkLst>
        </pc:spChg>
        <pc:picChg chg="add mod">
          <ac:chgData name="Yousif, Zeineb" userId="S::zeineb.yousif@ndus.edu::6686816f-e77e-439f-a8fd-986a9cc21730" providerId="AD" clId="Web-{960F1BE3-F820-41A3-A06B-FA41E4020E92}" dt="2021-11-15T16:22:50.309" v="5"/>
          <ac:picMkLst>
            <pc:docMk/>
            <pc:sldMk cId="3280897045" sldId="329"/>
            <ac:picMk id="2" creationId="{DAF177A1-452C-40A2-BAA1-3D35A50E8D1E}"/>
          </ac:picMkLst>
        </pc:picChg>
      </pc:sldChg>
    </pc:docChg>
  </pc:docChgLst>
  <pc:docChgLst>
    <pc:chgData name="Fischer, Brittany" userId="940ada8a-5b75-4b81-b9a9-f755795fe680" providerId="ADAL" clId="{263FE33C-DCC1-4D0A-AD6A-C476FB76F2F1}"/>
    <pc:docChg chg="undo custSel addSld delSld modSld sldOrd addMainMaster modMainMaster">
      <pc:chgData name="Fischer, Brittany" userId="940ada8a-5b75-4b81-b9a9-f755795fe680" providerId="ADAL" clId="{263FE33C-DCC1-4D0A-AD6A-C476FB76F2F1}" dt="2021-11-15T19:25:12.301" v="35817" actId="20577"/>
      <pc:docMkLst>
        <pc:docMk/>
      </pc:docMkLst>
      <pc:sldChg chg="modSp mod">
        <pc:chgData name="Fischer, Brittany" userId="940ada8a-5b75-4b81-b9a9-f755795fe680" providerId="ADAL" clId="{263FE33C-DCC1-4D0A-AD6A-C476FB76F2F1}" dt="2021-11-12T22:16:02.120" v="6446" actId="20577"/>
        <pc:sldMkLst>
          <pc:docMk/>
          <pc:sldMk cId="2320895623" sldId="257"/>
        </pc:sldMkLst>
        <pc:spChg chg="mod">
          <ac:chgData name="Fischer, Brittany" userId="940ada8a-5b75-4b81-b9a9-f755795fe680" providerId="ADAL" clId="{263FE33C-DCC1-4D0A-AD6A-C476FB76F2F1}" dt="2021-11-12T22:16:02.120" v="6446" actId="20577"/>
          <ac:spMkLst>
            <pc:docMk/>
            <pc:sldMk cId="2320895623" sldId="257"/>
            <ac:spMk id="3" creationId="{871DCCFE-64A3-4AFB-833F-4FE4C14C0840}"/>
          </ac:spMkLst>
        </pc:spChg>
      </pc:sldChg>
      <pc:sldChg chg="modSp mod">
        <pc:chgData name="Fischer, Brittany" userId="940ada8a-5b75-4b81-b9a9-f755795fe680" providerId="ADAL" clId="{263FE33C-DCC1-4D0A-AD6A-C476FB76F2F1}" dt="2021-11-15T19:25:12.301" v="35817" actId="20577"/>
        <pc:sldMkLst>
          <pc:docMk/>
          <pc:sldMk cId="1454734494" sldId="274"/>
        </pc:sldMkLst>
        <pc:spChg chg="mod">
          <ac:chgData name="Fischer, Brittany" userId="940ada8a-5b75-4b81-b9a9-f755795fe680" providerId="ADAL" clId="{263FE33C-DCC1-4D0A-AD6A-C476FB76F2F1}" dt="2021-11-15T19:25:12.301" v="35817" actId="20577"/>
          <ac:spMkLst>
            <pc:docMk/>
            <pc:sldMk cId="1454734494" sldId="274"/>
            <ac:spMk id="2" creationId="{AAB66423-D617-49EE-A4A8-809E3E6D28D4}"/>
          </ac:spMkLst>
        </pc:spChg>
      </pc:sldChg>
      <pc:sldChg chg="addSp delSp modSp mod">
        <pc:chgData name="Fischer, Brittany" userId="940ada8a-5b75-4b81-b9a9-f755795fe680" providerId="ADAL" clId="{263FE33C-DCC1-4D0A-AD6A-C476FB76F2F1}" dt="2021-11-15T18:04:21.531" v="35743" actId="313"/>
        <pc:sldMkLst>
          <pc:docMk/>
          <pc:sldMk cId="2176890204" sldId="275"/>
        </pc:sldMkLst>
        <pc:spChg chg="add mod">
          <ac:chgData name="Fischer, Brittany" userId="940ada8a-5b75-4b81-b9a9-f755795fe680" providerId="ADAL" clId="{263FE33C-DCC1-4D0A-AD6A-C476FB76F2F1}" dt="2021-11-15T18:04:21.531" v="35743" actId="313"/>
          <ac:spMkLst>
            <pc:docMk/>
            <pc:sldMk cId="2176890204" sldId="275"/>
            <ac:spMk id="6" creationId="{C9771972-2CD8-4CED-8CD7-54671C66FE4A}"/>
          </ac:spMkLst>
        </pc:spChg>
        <pc:spChg chg="add mod">
          <ac:chgData name="Fischer, Brittany" userId="940ada8a-5b75-4b81-b9a9-f755795fe680" providerId="ADAL" clId="{263FE33C-DCC1-4D0A-AD6A-C476FB76F2F1}" dt="2021-11-14T23:03:32.402" v="22852" actId="164"/>
          <ac:spMkLst>
            <pc:docMk/>
            <pc:sldMk cId="2176890204" sldId="275"/>
            <ac:spMk id="10" creationId="{55BF24D6-6A5A-4A86-BF27-373FF70A4A48}"/>
          </ac:spMkLst>
        </pc:spChg>
        <pc:spChg chg="add del">
          <ac:chgData name="Fischer, Brittany" userId="940ada8a-5b75-4b81-b9a9-f755795fe680" providerId="ADAL" clId="{263FE33C-DCC1-4D0A-AD6A-C476FB76F2F1}" dt="2021-11-12T20:45:28.737" v="5106" actId="21"/>
          <ac:spMkLst>
            <pc:docMk/>
            <pc:sldMk cId="2176890204" sldId="275"/>
            <ac:spMk id="12" creationId="{D1D0923B-5CC3-4CDD-BCF0-E560B5FB6D1F}"/>
          </ac:spMkLst>
        </pc:spChg>
        <pc:spChg chg="add mod">
          <ac:chgData name="Fischer, Brittany" userId="940ada8a-5b75-4b81-b9a9-f755795fe680" providerId="ADAL" clId="{263FE33C-DCC1-4D0A-AD6A-C476FB76F2F1}" dt="2021-11-14T23:03:32.402" v="22852" actId="164"/>
          <ac:spMkLst>
            <pc:docMk/>
            <pc:sldMk cId="2176890204" sldId="275"/>
            <ac:spMk id="17" creationId="{39E7A702-EBA9-4125-9859-5EF2BC15EB4C}"/>
          </ac:spMkLst>
        </pc:spChg>
        <pc:spChg chg="add mod">
          <ac:chgData name="Fischer, Brittany" userId="940ada8a-5b75-4b81-b9a9-f755795fe680" providerId="ADAL" clId="{263FE33C-DCC1-4D0A-AD6A-C476FB76F2F1}" dt="2021-11-14T23:03:32.402" v="22852" actId="164"/>
          <ac:spMkLst>
            <pc:docMk/>
            <pc:sldMk cId="2176890204" sldId="275"/>
            <ac:spMk id="18" creationId="{FF2BF611-503C-43AE-BA3D-20F8DB5F3036}"/>
          </ac:spMkLst>
        </pc:spChg>
        <pc:spChg chg="add mod">
          <ac:chgData name="Fischer, Brittany" userId="940ada8a-5b75-4b81-b9a9-f755795fe680" providerId="ADAL" clId="{263FE33C-DCC1-4D0A-AD6A-C476FB76F2F1}" dt="2021-11-14T23:03:45.455" v="22854" actId="164"/>
          <ac:spMkLst>
            <pc:docMk/>
            <pc:sldMk cId="2176890204" sldId="275"/>
            <ac:spMk id="19" creationId="{C587A5F6-3B33-4815-9AAF-12846BD5230B}"/>
          </ac:spMkLst>
        </pc:spChg>
        <pc:spChg chg="add mod">
          <ac:chgData name="Fischer, Brittany" userId="940ada8a-5b75-4b81-b9a9-f755795fe680" providerId="ADAL" clId="{263FE33C-DCC1-4D0A-AD6A-C476FB76F2F1}" dt="2021-11-14T23:03:45.455" v="22854" actId="164"/>
          <ac:spMkLst>
            <pc:docMk/>
            <pc:sldMk cId="2176890204" sldId="275"/>
            <ac:spMk id="20" creationId="{8DDEC51A-02BC-4C77-9037-CD82A20EB946}"/>
          </ac:spMkLst>
        </pc:spChg>
        <pc:spChg chg="add mod">
          <ac:chgData name="Fischer, Brittany" userId="940ada8a-5b75-4b81-b9a9-f755795fe680" providerId="ADAL" clId="{263FE33C-DCC1-4D0A-AD6A-C476FB76F2F1}" dt="2021-11-14T23:03:51.390" v="22855" actId="1076"/>
          <ac:spMkLst>
            <pc:docMk/>
            <pc:sldMk cId="2176890204" sldId="275"/>
            <ac:spMk id="21" creationId="{ABED3F8E-6A8A-477F-9683-F31BAAE4D21F}"/>
          </ac:spMkLst>
        </pc:spChg>
        <pc:grpChg chg="mod">
          <ac:chgData name="Fischer, Brittany" userId="940ada8a-5b75-4b81-b9a9-f755795fe680" providerId="ADAL" clId="{263FE33C-DCC1-4D0A-AD6A-C476FB76F2F1}" dt="2021-11-15T18:03:44.186" v="35595" actId="1076"/>
          <ac:grpSpMkLst>
            <pc:docMk/>
            <pc:sldMk cId="2176890204" sldId="275"/>
            <ac:grpSpMk id="2" creationId="{939D1710-2EB6-4C86-BEB4-98EE8A0B034B}"/>
          </ac:grpSpMkLst>
        </pc:grpChg>
        <pc:grpChg chg="add mod">
          <ac:chgData name="Fischer, Brittany" userId="940ada8a-5b75-4b81-b9a9-f755795fe680" providerId="ADAL" clId="{263FE33C-DCC1-4D0A-AD6A-C476FB76F2F1}" dt="2021-11-14T23:03:35.670" v="22853" actId="1076"/>
          <ac:grpSpMkLst>
            <pc:docMk/>
            <pc:sldMk cId="2176890204" sldId="275"/>
            <ac:grpSpMk id="4" creationId="{54F6C5D3-318D-4F35-960F-345AF5AE2EC9}"/>
          </ac:grpSpMkLst>
        </pc:grpChg>
        <pc:grpChg chg="add mod">
          <ac:chgData name="Fischer, Brittany" userId="940ada8a-5b75-4b81-b9a9-f755795fe680" providerId="ADAL" clId="{263FE33C-DCC1-4D0A-AD6A-C476FB76F2F1}" dt="2021-11-15T18:03:49.892" v="35596" actId="1076"/>
          <ac:grpSpMkLst>
            <pc:docMk/>
            <pc:sldMk cId="2176890204" sldId="275"/>
            <ac:grpSpMk id="5" creationId="{D44A3620-D0EC-4807-AEB3-ECE69B12B44B}"/>
          </ac:grpSpMkLst>
        </pc:grpChg>
      </pc:sldChg>
      <pc:sldChg chg="modSp mod">
        <pc:chgData name="Fischer, Brittany" userId="940ada8a-5b75-4b81-b9a9-f755795fe680" providerId="ADAL" clId="{263FE33C-DCC1-4D0A-AD6A-C476FB76F2F1}" dt="2021-11-13T18:52:48.365" v="15541" actId="207"/>
        <pc:sldMkLst>
          <pc:docMk/>
          <pc:sldMk cId="3332175415" sldId="306"/>
        </pc:sldMkLst>
        <pc:spChg chg="mod">
          <ac:chgData name="Fischer, Brittany" userId="940ada8a-5b75-4b81-b9a9-f755795fe680" providerId="ADAL" clId="{263FE33C-DCC1-4D0A-AD6A-C476FB76F2F1}" dt="2021-11-13T18:52:48.365" v="15541" actId="207"/>
          <ac:spMkLst>
            <pc:docMk/>
            <pc:sldMk cId="3332175415" sldId="306"/>
            <ac:spMk id="2" creationId="{6FA48375-F1BF-4A96-9547-AAB91D2FC0FA}"/>
          </ac:spMkLst>
        </pc:spChg>
      </pc:sldChg>
      <pc:sldChg chg="modSp new mod ord modNotesTx">
        <pc:chgData name="Fischer, Brittany" userId="940ada8a-5b75-4b81-b9a9-f755795fe680" providerId="ADAL" clId="{263FE33C-DCC1-4D0A-AD6A-C476FB76F2F1}" dt="2021-11-15T00:50:30.235" v="32015" actId="20577"/>
        <pc:sldMkLst>
          <pc:docMk/>
          <pc:sldMk cId="1428265794" sldId="307"/>
        </pc:sldMkLst>
        <pc:spChg chg="mod">
          <ac:chgData name="Fischer, Brittany" userId="940ada8a-5b75-4b81-b9a9-f755795fe680" providerId="ADAL" clId="{263FE33C-DCC1-4D0A-AD6A-C476FB76F2F1}" dt="2021-11-14T19:25:33.374" v="18499" actId="20577"/>
          <ac:spMkLst>
            <pc:docMk/>
            <pc:sldMk cId="1428265794" sldId="307"/>
            <ac:spMk id="2" creationId="{57D78A26-F55F-4DC3-A5E0-87D894DEBE22}"/>
          </ac:spMkLst>
        </pc:spChg>
        <pc:spChg chg="mod">
          <ac:chgData name="Fischer, Brittany" userId="940ada8a-5b75-4b81-b9a9-f755795fe680" providerId="ADAL" clId="{263FE33C-DCC1-4D0A-AD6A-C476FB76F2F1}" dt="2021-11-12T23:21:53.992" v="8868" actId="20577"/>
          <ac:spMkLst>
            <pc:docMk/>
            <pc:sldMk cId="1428265794" sldId="307"/>
            <ac:spMk id="3" creationId="{15A2EC8C-BF16-413A-B1D1-8D5EBDBE775D}"/>
          </ac:spMkLst>
        </pc:spChg>
      </pc:sldChg>
      <pc:sldChg chg="modSp new mod ord modNotesTx">
        <pc:chgData name="Fischer, Brittany" userId="940ada8a-5b75-4b81-b9a9-f755795fe680" providerId="ADAL" clId="{263FE33C-DCC1-4D0A-AD6A-C476FB76F2F1}" dt="2021-11-15T16:44:35.455" v="35185" actId="20577"/>
        <pc:sldMkLst>
          <pc:docMk/>
          <pc:sldMk cId="2894916826" sldId="308"/>
        </pc:sldMkLst>
        <pc:spChg chg="mod">
          <ac:chgData name="Fischer, Brittany" userId="940ada8a-5b75-4b81-b9a9-f755795fe680" providerId="ADAL" clId="{263FE33C-DCC1-4D0A-AD6A-C476FB76F2F1}" dt="2021-11-13T18:51:38.535" v="15434" actId="20577"/>
          <ac:spMkLst>
            <pc:docMk/>
            <pc:sldMk cId="2894916826" sldId="308"/>
            <ac:spMk id="2" creationId="{42B9A2C3-7FFC-46B1-ABFE-A4DDDA19511D}"/>
          </ac:spMkLst>
        </pc:spChg>
        <pc:spChg chg="mod">
          <ac:chgData name="Fischer, Brittany" userId="940ada8a-5b75-4b81-b9a9-f755795fe680" providerId="ADAL" clId="{263FE33C-DCC1-4D0A-AD6A-C476FB76F2F1}" dt="2021-11-13T18:49:16.763" v="15210" actId="20577"/>
          <ac:spMkLst>
            <pc:docMk/>
            <pc:sldMk cId="2894916826" sldId="308"/>
            <ac:spMk id="3" creationId="{FB260218-BF25-422B-B8BC-FB565DFB908F}"/>
          </ac:spMkLst>
        </pc:spChg>
      </pc:sldChg>
      <pc:sldChg chg="addSp modSp new mod ord modNotesTx">
        <pc:chgData name="Fischer, Brittany" userId="940ada8a-5b75-4b81-b9a9-f755795fe680" providerId="ADAL" clId="{263FE33C-DCC1-4D0A-AD6A-C476FB76F2F1}" dt="2021-11-15T01:00:56.674" v="32727" actId="20577"/>
        <pc:sldMkLst>
          <pc:docMk/>
          <pc:sldMk cId="2828966891" sldId="309"/>
        </pc:sldMkLst>
        <pc:spChg chg="mod">
          <ac:chgData name="Fischer, Brittany" userId="940ada8a-5b75-4b81-b9a9-f755795fe680" providerId="ADAL" clId="{263FE33C-DCC1-4D0A-AD6A-C476FB76F2F1}" dt="2021-11-14T23:30:24.583" v="25369" actId="20577"/>
          <ac:spMkLst>
            <pc:docMk/>
            <pc:sldMk cId="2828966891" sldId="309"/>
            <ac:spMk id="2" creationId="{D2EEA6B6-E7CF-4770-AEE9-6DC7D4210BB3}"/>
          </ac:spMkLst>
        </pc:spChg>
        <pc:spChg chg="mod">
          <ac:chgData name="Fischer, Brittany" userId="940ada8a-5b75-4b81-b9a9-f755795fe680" providerId="ADAL" clId="{263FE33C-DCC1-4D0A-AD6A-C476FB76F2F1}" dt="2021-11-12T20:12:36.006" v="3827" actId="20577"/>
          <ac:spMkLst>
            <pc:docMk/>
            <pc:sldMk cId="2828966891" sldId="309"/>
            <ac:spMk id="3" creationId="{7E6D2C64-4667-4681-873C-0FC607C74931}"/>
          </ac:spMkLst>
        </pc:spChg>
        <pc:picChg chg="add mod">
          <ac:chgData name="Fischer, Brittany" userId="940ada8a-5b75-4b81-b9a9-f755795fe680" providerId="ADAL" clId="{263FE33C-DCC1-4D0A-AD6A-C476FB76F2F1}" dt="2021-11-14T23:30:30.189" v="25370" actId="1076"/>
          <ac:picMkLst>
            <pc:docMk/>
            <pc:sldMk cId="2828966891" sldId="309"/>
            <ac:picMk id="4" creationId="{45BFA7B8-D568-471E-B764-A486D789EF0F}"/>
          </ac:picMkLst>
        </pc:picChg>
      </pc:sldChg>
      <pc:sldChg chg="addSp modSp new del mod ord">
        <pc:chgData name="Fischer, Brittany" userId="940ada8a-5b75-4b81-b9a9-f755795fe680" providerId="ADAL" clId="{263FE33C-DCC1-4D0A-AD6A-C476FB76F2F1}" dt="2021-11-12T20:28:37.813" v="4586" actId="2696"/>
        <pc:sldMkLst>
          <pc:docMk/>
          <pc:sldMk cId="2881805417" sldId="310"/>
        </pc:sldMkLst>
        <pc:spChg chg="mod">
          <ac:chgData name="Fischer, Brittany" userId="940ada8a-5b75-4b81-b9a9-f755795fe680" providerId="ADAL" clId="{263FE33C-DCC1-4D0A-AD6A-C476FB76F2F1}" dt="2021-11-10T22:01:54.036" v="1398" actId="5793"/>
          <ac:spMkLst>
            <pc:docMk/>
            <pc:sldMk cId="2881805417" sldId="310"/>
            <ac:spMk id="2" creationId="{A4D0B0ED-01B8-4A1B-94FC-D75657662F9E}"/>
          </ac:spMkLst>
        </pc:spChg>
        <pc:spChg chg="mod">
          <ac:chgData name="Fischer, Brittany" userId="940ada8a-5b75-4b81-b9a9-f755795fe680" providerId="ADAL" clId="{263FE33C-DCC1-4D0A-AD6A-C476FB76F2F1}" dt="2021-11-10T22:01:49.455" v="1396" actId="27636"/>
          <ac:spMkLst>
            <pc:docMk/>
            <pc:sldMk cId="2881805417" sldId="310"/>
            <ac:spMk id="3" creationId="{C5913B20-AD72-40B5-98AA-3AFBAF48AF32}"/>
          </ac:spMkLst>
        </pc:spChg>
        <pc:spChg chg="add mod">
          <ac:chgData name="Fischer, Brittany" userId="940ada8a-5b75-4b81-b9a9-f755795fe680" providerId="ADAL" clId="{263FE33C-DCC1-4D0A-AD6A-C476FB76F2F1}" dt="2021-11-10T22:02:18.802" v="1428" actId="207"/>
          <ac:spMkLst>
            <pc:docMk/>
            <pc:sldMk cId="2881805417" sldId="310"/>
            <ac:spMk id="4" creationId="{257B9FCC-E208-4591-A810-F5BAEBEE353C}"/>
          </ac:spMkLst>
        </pc:spChg>
      </pc:sldChg>
      <pc:sldChg chg="modSp new del mod">
        <pc:chgData name="Fischer, Brittany" userId="940ada8a-5b75-4b81-b9a9-f755795fe680" providerId="ADAL" clId="{263FE33C-DCC1-4D0A-AD6A-C476FB76F2F1}" dt="2021-11-12T20:28:15.179" v="4585" actId="2696"/>
        <pc:sldMkLst>
          <pc:docMk/>
          <pc:sldMk cId="2366714014" sldId="311"/>
        </pc:sldMkLst>
        <pc:spChg chg="mod">
          <ac:chgData name="Fischer, Brittany" userId="940ada8a-5b75-4b81-b9a9-f755795fe680" providerId="ADAL" clId="{263FE33C-DCC1-4D0A-AD6A-C476FB76F2F1}" dt="2021-11-10T22:08:33.364" v="1878" actId="20577"/>
          <ac:spMkLst>
            <pc:docMk/>
            <pc:sldMk cId="2366714014" sldId="311"/>
            <ac:spMk id="3" creationId="{003D55EB-2EF2-48EF-835C-ADBA2F10F9AD}"/>
          </ac:spMkLst>
        </pc:spChg>
      </pc:sldChg>
      <pc:sldChg chg="modSp new mod ord">
        <pc:chgData name="Fischer, Brittany" userId="940ada8a-5b75-4b81-b9a9-f755795fe680" providerId="ADAL" clId="{263FE33C-DCC1-4D0A-AD6A-C476FB76F2F1}" dt="2021-11-12T16:20:09.083" v="2810" actId="20577"/>
        <pc:sldMkLst>
          <pc:docMk/>
          <pc:sldMk cId="3052729753" sldId="312"/>
        </pc:sldMkLst>
        <pc:spChg chg="mod">
          <ac:chgData name="Fischer, Brittany" userId="940ada8a-5b75-4b81-b9a9-f755795fe680" providerId="ADAL" clId="{263FE33C-DCC1-4D0A-AD6A-C476FB76F2F1}" dt="2021-11-12T16:20:09.083" v="2810" actId="20577"/>
          <ac:spMkLst>
            <pc:docMk/>
            <pc:sldMk cId="3052729753" sldId="312"/>
            <ac:spMk id="2" creationId="{D6532E9C-2C35-4128-BEB9-79DA0076CDD6}"/>
          </ac:spMkLst>
        </pc:spChg>
        <pc:spChg chg="mod">
          <ac:chgData name="Fischer, Brittany" userId="940ada8a-5b75-4b81-b9a9-f755795fe680" providerId="ADAL" clId="{263FE33C-DCC1-4D0A-AD6A-C476FB76F2F1}" dt="2021-11-10T22:08:54.032" v="1896" actId="5793"/>
          <ac:spMkLst>
            <pc:docMk/>
            <pc:sldMk cId="3052729753" sldId="312"/>
            <ac:spMk id="3" creationId="{F7D9A030-7AF5-41C2-B170-8CF7785B3949}"/>
          </ac:spMkLst>
        </pc:spChg>
      </pc:sldChg>
      <pc:sldChg chg="modSp new mod ord modNotesTx">
        <pc:chgData name="Fischer, Brittany" userId="940ada8a-5b75-4b81-b9a9-f755795fe680" providerId="ADAL" clId="{263FE33C-DCC1-4D0A-AD6A-C476FB76F2F1}" dt="2021-11-15T00:59:24.610" v="32490" actId="20577"/>
        <pc:sldMkLst>
          <pc:docMk/>
          <pc:sldMk cId="3658073581" sldId="313"/>
        </pc:sldMkLst>
        <pc:spChg chg="mod">
          <ac:chgData name="Fischer, Brittany" userId="940ada8a-5b75-4b81-b9a9-f755795fe680" providerId="ADAL" clId="{263FE33C-DCC1-4D0A-AD6A-C476FB76F2F1}" dt="2021-11-14T23:02:33.920" v="22847" actId="20577"/>
          <ac:spMkLst>
            <pc:docMk/>
            <pc:sldMk cId="3658073581" sldId="313"/>
            <ac:spMk id="2" creationId="{D0A6C9F1-063A-4E40-9D22-104B67A5C0EC}"/>
          </ac:spMkLst>
        </pc:spChg>
        <pc:spChg chg="mod">
          <ac:chgData name="Fischer, Brittany" userId="940ada8a-5b75-4b81-b9a9-f755795fe680" providerId="ADAL" clId="{263FE33C-DCC1-4D0A-AD6A-C476FB76F2F1}" dt="2021-11-13T17:35:51.313" v="10321" actId="20577"/>
          <ac:spMkLst>
            <pc:docMk/>
            <pc:sldMk cId="3658073581" sldId="313"/>
            <ac:spMk id="3" creationId="{3A191EC3-2273-4D6B-96EE-73C1FB77850C}"/>
          </ac:spMkLst>
        </pc:spChg>
      </pc:sldChg>
      <pc:sldChg chg="modSp new del mod ord">
        <pc:chgData name="Fischer, Brittany" userId="940ada8a-5b75-4b81-b9a9-f755795fe680" providerId="ADAL" clId="{263FE33C-DCC1-4D0A-AD6A-C476FB76F2F1}" dt="2021-11-12T15:37:22.054" v="1925" actId="2696"/>
        <pc:sldMkLst>
          <pc:docMk/>
          <pc:sldMk cId="3786251363" sldId="314"/>
        </pc:sldMkLst>
        <pc:spChg chg="mod">
          <ac:chgData name="Fischer, Brittany" userId="940ada8a-5b75-4b81-b9a9-f755795fe680" providerId="ADAL" clId="{263FE33C-DCC1-4D0A-AD6A-C476FB76F2F1}" dt="2021-11-12T15:37:13.440" v="1924" actId="20577"/>
          <ac:spMkLst>
            <pc:docMk/>
            <pc:sldMk cId="3786251363" sldId="314"/>
            <ac:spMk id="3" creationId="{8F188743-72F6-408E-92B7-AD6EC55E8FB8}"/>
          </ac:spMkLst>
        </pc:spChg>
      </pc:sldChg>
      <pc:sldChg chg="addSp modSp new mod ord modNotesTx">
        <pc:chgData name="Fischer, Brittany" userId="940ada8a-5b75-4b81-b9a9-f755795fe680" providerId="ADAL" clId="{263FE33C-DCC1-4D0A-AD6A-C476FB76F2F1}" dt="2021-11-15T16:02:54.262" v="34806" actId="20577"/>
        <pc:sldMkLst>
          <pc:docMk/>
          <pc:sldMk cId="4235948107" sldId="322"/>
        </pc:sldMkLst>
        <pc:spChg chg="mod">
          <ac:chgData name="Fischer, Brittany" userId="940ada8a-5b75-4b81-b9a9-f755795fe680" providerId="ADAL" clId="{263FE33C-DCC1-4D0A-AD6A-C476FB76F2F1}" dt="2021-11-14T23:59:10.989" v="27781" actId="20577"/>
          <ac:spMkLst>
            <pc:docMk/>
            <pc:sldMk cId="4235948107" sldId="322"/>
            <ac:spMk id="2" creationId="{8B51C7AF-F580-4135-B2FB-3D73E3D390B8}"/>
          </ac:spMkLst>
        </pc:spChg>
        <pc:spChg chg="mod">
          <ac:chgData name="Fischer, Brittany" userId="940ada8a-5b75-4b81-b9a9-f755795fe680" providerId="ADAL" clId="{263FE33C-DCC1-4D0A-AD6A-C476FB76F2F1}" dt="2021-11-12T20:05:16.886" v="3251" actId="20577"/>
          <ac:spMkLst>
            <pc:docMk/>
            <pc:sldMk cId="4235948107" sldId="322"/>
            <ac:spMk id="3" creationId="{A5277605-7F4A-40A5-873B-7075B69443EE}"/>
          </ac:spMkLst>
        </pc:spChg>
        <pc:spChg chg="add mod">
          <ac:chgData name="Fischer, Brittany" userId="940ada8a-5b75-4b81-b9a9-f755795fe680" providerId="ADAL" clId="{263FE33C-DCC1-4D0A-AD6A-C476FB76F2F1}" dt="2021-11-15T00:17:29.219" v="29995" actId="3626"/>
          <ac:spMkLst>
            <pc:docMk/>
            <pc:sldMk cId="4235948107" sldId="322"/>
            <ac:spMk id="4" creationId="{7083A7D0-438E-4947-953E-574315E1DD04}"/>
          </ac:spMkLst>
        </pc:spChg>
      </pc:sldChg>
      <pc:sldChg chg="addSp delSp modSp new mod ord modClrScheme chgLayout modNotesTx">
        <pc:chgData name="Fischer, Brittany" userId="940ada8a-5b75-4b81-b9a9-f755795fe680" providerId="ADAL" clId="{263FE33C-DCC1-4D0A-AD6A-C476FB76F2F1}" dt="2021-11-15T01:04:03.595" v="32729" actId="20577"/>
        <pc:sldMkLst>
          <pc:docMk/>
          <pc:sldMk cId="428751099" sldId="323"/>
        </pc:sldMkLst>
        <pc:spChg chg="del mod">
          <ac:chgData name="Fischer, Brittany" userId="940ada8a-5b75-4b81-b9a9-f755795fe680" providerId="ADAL" clId="{263FE33C-DCC1-4D0A-AD6A-C476FB76F2F1}" dt="2021-11-12T20:18:58.110" v="4344" actId="478"/>
          <ac:spMkLst>
            <pc:docMk/>
            <pc:sldMk cId="428751099" sldId="323"/>
            <ac:spMk id="2" creationId="{C3F05A14-EDB9-495C-AB49-299C87E4FFED}"/>
          </ac:spMkLst>
        </pc:spChg>
        <pc:spChg chg="del mod">
          <ac:chgData name="Fischer, Brittany" userId="940ada8a-5b75-4b81-b9a9-f755795fe680" providerId="ADAL" clId="{263FE33C-DCC1-4D0A-AD6A-C476FB76F2F1}" dt="2021-11-12T20:19:11.855" v="4348" actId="478"/>
          <ac:spMkLst>
            <pc:docMk/>
            <pc:sldMk cId="428751099" sldId="323"/>
            <ac:spMk id="3" creationId="{3D4A2E82-CA13-45DF-80C9-EED8847FFCB1}"/>
          </ac:spMkLst>
        </pc:spChg>
        <pc:spChg chg="add del mod">
          <ac:chgData name="Fischer, Brittany" userId="940ada8a-5b75-4b81-b9a9-f755795fe680" providerId="ADAL" clId="{263FE33C-DCC1-4D0A-AD6A-C476FB76F2F1}" dt="2021-11-12T20:20:16.890" v="4468" actId="478"/>
          <ac:spMkLst>
            <pc:docMk/>
            <pc:sldMk cId="428751099" sldId="323"/>
            <ac:spMk id="5" creationId="{7051308B-0D77-4F1C-AEDE-042EE70E1A78}"/>
          </ac:spMkLst>
        </pc:spChg>
        <pc:spChg chg="add mod">
          <ac:chgData name="Fischer, Brittany" userId="940ada8a-5b75-4b81-b9a9-f755795fe680" providerId="ADAL" clId="{263FE33C-DCC1-4D0A-AD6A-C476FB76F2F1}" dt="2021-11-12T20:23:16.813" v="4479" actId="1076"/>
          <ac:spMkLst>
            <pc:docMk/>
            <pc:sldMk cId="428751099" sldId="323"/>
            <ac:spMk id="6" creationId="{F2D92148-9C8C-4A78-973F-6AE0F655B836}"/>
          </ac:spMkLst>
        </pc:spChg>
        <pc:spChg chg="add mod ord">
          <ac:chgData name="Fischer, Brittany" userId="940ada8a-5b75-4b81-b9a9-f755795fe680" providerId="ADAL" clId="{263FE33C-DCC1-4D0A-AD6A-C476FB76F2F1}" dt="2021-11-12T20:20:24.799" v="4469" actId="26606"/>
          <ac:spMkLst>
            <pc:docMk/>
            <pc:sldMk cId="428751099" sldId="323"/>
            <ac:spMk id="71" creationId="{7162C9C4-DAA0-4256-800A-DB8DE6E11011}"/>
          </ac:spMkLst>
        </pc:spChg>
        <pc:spChg chg="add del mod">
          <ac:chgData name="Fischer, Brittany" userId="940ada8a-5b75-4b81-b9a9-f755795fe680" providerId="ADAL" clId="{263FE33C-DCC1-4D0A-AD6A-C476FB76F2F1}" dt="2021-11-12T20:20:07.248" v="4467" actId="478"/>
          <ac:spMkLst>
            <pc:docMk/>
            <pc:sldMk cId="428751099" sldId="323"/>
            <ac:spMk id="73" creationId="{1CE36E10-B608-447D-A91F-F95D34CF5188}"/>
          </ac:spMkLst>
        </pc:spChg>
        <pc:picChg chg="add mod">
          <ac:chgData name="Fischer, Brittany" userId="940ada8a-5b75-4b81-b9a9-f755795fe680" providerId="ADAL" clId="{263FE33C-DCC1-4D0A-AD6A-C476FB76F2F1}" dt="2021-11-12T20:20:33.868" v="4472" actId="1076"/>
          <ac:picMkLst>
            <pc:docMk/>
            <pc:sldMk cId="428751099" sldId="323"/>
            <ac:picMk id="1026" creationId="{F2BE2C5A-B744-4AEF-8BC6-33A2E1723D4F}"/>
          </ac:picMkLst>
        </pc:picChg>
      </pc:sldChg>
      <pc:sldChg chg="modSp new del mod ord modNotesTx">
        <pc:chgData name="Fischer, Brittany" userId="940ada8a-5b75-4b81-b9a9-f755795fe680" providerId="ADAL" clId="{263FE33C-DCC1-4D0A-AD6A-C476FB76F2F1}" dt="2021-11-15T00:21:04.454" v="30284" actId="2696"/>
        <pc:sldMkLst>
          <pc:docMk/>
          <pc:sldMk cId="2547298021" sldId="324"/>
        </pc:sldMkLst>
        <pc:spChg chg="mod">
          <ac:chgData name="Fischer, Brittany" userId="940ada8a-5b75-4b81-b9a9-f755795fe680" providerId="ADAL" clId="{263FE33C-DCC1-4D0A-AD6A-C476FB76F2F1}" dt="2021-11-15T00:03:46.441" v="27795" actId="20577"/>
          <ac:spMkLst>
            <pc:docMk/>
            <pc:sldMk cId="2547298021" sldId="324"/>
            <ac:spMk id="2" creationId="{93558450-A481-414A-9347-4308EA13AEA0}"/>
          </ac:spMkLst>
        </pc:spChg>
        <pc:spChg chg="mod">
          <ac:chgData name="Fischer, Brittany" userId="940ada8a-5b75-4b81-b9a9-f755795fe680" providerId="ADAL" clId="{263FE33C-DCC1-4D0A-AD6A-C476FB76F2F1}" dt="2021-11-14T23:27:21.932" v="24951" actId="20577"/>
          <ac:spMkLst>
            <pc:docMk/>
            <pc:sldMk cId="2547298021" sldId="324"/>
            <ac:spMk id="3" creationId="{8B2A6C2E-F563-4EB5-83B9-278B9A486811}"/>
          </ac:spMkLst>
        </pc:spChg>
      </pc:sldChg>
      <pc:sldChg chg="modSp new mod">
        <pc:chgData name="Fischer, Brittany" userId="940ada8a-5b75-4b81-b9a9-f755795fe680" providerId="ADAL" clId="{263FE33C-DCC1-4D0A-AD6A-C476FB76F2F1}" dt="2021-11-12T20:24:17.869" v="4496" actId="20577"/>
        <pc:sldMkLst>
          <pc:docMk/>
          <pc:sldMk cId="1652115577" sldId="325"/>
        </pc:sldMkLst>
        <pc:spChg chg="mod">
          <ac:chgData name="Fischer, Brittany" userId="940ada8a-5b75-4b81-b9a9-f755795fe680" providerId="ADAL" clId="{263FE33C-DCC1-4D0A-AD6A-C476FB76F2F1}" dt="2021-11-12T20:24:17.869" v="4496" actId="20577"/>
          <ac:spMkLst>
            <pc:docMk/>
            <pc:sldMk cId="1652115577" sldId="325"/>
            <ac:spMk id="3" creationId="{E456404C-860F-481C-A1DB-F10F14E81C23}"/>
          </ac:spMkLst>
        </pc:spChg>
      </pc:sldChg>
      <pc:sldChg chg="modSp add mod ord modNotesTx">
        <pc:chgData name="Fischer, Brittany" userId="940ada8a-5b75-4b81-b9a9-f755795fe680" providerId="ADAL" clId="{263FE33C-DCC1-4D0A-AD6A-C476FB76F2F1}" dt="2021-11-15T00:59:30.185" v="32499" actId="20577"/>
        <pc:sldMkLst>
          <pc:docMk/>
          <pc:sldMk cId="2057576256" sldId="326"/>
        </pc:sldMkLst>
        <pc:spChg chg="mod">
          <ac:chgData name="Fischer, Brittany" userId="940ada8a-5b75-4b81-b9a9-f755795fe680" providerId="ADAL" clId="{263FE33C-DCC1-4D0A-AD6A-C476FB76F2F1}" dt="2021-11-12T20:27:27.943" v="4582" actId="20577"/>
          <ac:spMkLst>
            <pc:docMk/>
            <pc:sldMk cId="2057576256" sldId="326"/>
            <ac:spMk id="3" creationId="{AFDC6989-DDA1-43B2-A624-9BFBA3DF1138}"/>
          </ac:spMkLst>
        </pc:spChg>
      </pc:sldChg>
      <pc:sldChg chg="addSp delSp modSp new mod ord">
        <pc:chgData name="Fischer, Brittany" userId="940ada8a-5b75-4b81-b9a9-f755795fe680" providerId="ADAL" clId="{263FE33C-DCC1-4D0A-AD6A-C476FB76F2F1}" dt="2021-11-15T00:36:33.329" v="31801" actId="20577"/>
        <pc:sldMkLst>
          <pc:docMk/>
          <pc:sldMk cId="1771606459" sldId="327"/>
        </pc:sldMkLst>
        <pc:spChg chg="mod">
          <ac:chgData name="Fischer, Brittany" userId="940ada8a-5b75-4b81-b9a9-f755795fe680" providerId="ADAL" clId="{263FE33C-DCC1-4D0A-AD6A-C476FB76F2F1}" dt="2021-11-14T23:58:48.724" v="27745" actId="1076"/>
          <ac:spMkLst>
            <pc:docMk/>
            <pc:sldMk cId="1771606459" sldId="327"/>
            <ac:spMk id="2" creationId="{1D75557D-D67A-4E93-8F37-AF43BED060DE}"/>
          </ac:spMkLst>
        </pc:spChg>
        <pc:spChg chg="mod">
          <ac:chgData name="Fischer, Brittany" userId="940ada8a-5b75-4b81-b9a9-f755795fe680" providerId="ADAL" clId="{263FE33C-DCC1-4D0A-AD6A-C476FB76F2F1}" dt="2021-11-15T00:36:33.329" v="31801" actId="20577"/>
          <ac:spMkLst>
            <pc:docMk/>
            <pc:sldMk cId="1771606459" sldId="327"/>
            <ac:spMk id="3" creationId="{8EED73B5-2B16-4BF0-A093-A0F63C15F4B5}"/>
          </ac:spMkLst>
        </pc:spChg>
        <pc:spChg chg="add del mod">
          <ac:chgData name="Fischer, Brittany" userId="940ada8a-5b75-4b81-b9a9-f755795fe680" providerId="ADAL" clId="{263FE33C-DCC1-4D0A-AD6A-C476FB76F2F1}" dt="2021-11-14T23:58:42.620" v="27744" actId="478"/>
          <ac:spMkLst>
            <pc:docMk/>
            <pc:sldMk cId="1771606459" sldId="327"/>
            <ac:spMk id="4" creationId="{850F1E47-B243-4E67-B3D3-C61C99B3473E}"/>
          </ac:spMkLst>
        </pc:spChg>
        <pc:picChg chg="add del mod">
          <ac:chgData name="Fischer, Brittany" userId="940ada8a-5b75-4b81-b9a9-f755795fe680" providerId="ADAL" clId="{263FE33C-DCC1-4D0A-AD6A-C476FB76F2F1}" dt="2021-11-12T20:49:37.116" v="5246" actId="21"/>
          <ac:picMkLst>
            <pc:docMk/>
            <pc:sldMk cId="1771606459" sldId="327"/>
            <ac:picMk id="6" creationId="{0AF14B68-A9F9-49CF-8615-5E174450F929}"/>
          </ac:picMkLst>
        </pc:picChg>
      </pc:sldChg>
      <pc:sldChg chg="modSp new mod ord modNotesTx">
        <pc:chgData name="Fischer, Brittany" userId="940ada8a-5b75-4b81-b9a9-f755795fe680" providerId="ADAL" clId="{263FE33C-DCC1-4D0A-AD6A-C476FB76F2F1}" dt="2021-11-15T00:46:11.086" v="32014" actId="20577"/>
        <pc:sldMkLst>
          <pc:docMk/>
          <pc:sldMk cId="1727976533" sldId="328"/>
        </pc:sldMkLst>
        <pc:spChg chg="mod">
          <ac:chgData name="Fischer, Brittany" userId="940ada8a-5b75-4b81-b9a9-f755795fe680" providerId="ADAL" clId="{263FE33C-DCC1-4D0A-AD6A-C476FB76F2F1}" dt="2021-11-13T18:31:00.969" v="13982" actId="5793"/>
          <ac:spMkLst>
            <pc:docMk/>
            <pc:sldMk cId="1727976533" sldId="328"/>
            <ac:spMk id="2" creationId="{7791751C-570C-4FC6-95D6-DA992D48E9EC}"/>
          </ac:spMkLst>
        </pc:spChg>
        <pc:spChg chg="mod">
          <ac:chgData name="Fischer, Brittany" userId="940ada8a-5b75-4b81-b9a9-f755795fe680" providerId="ADAL" clId="{263FE33C-DCC1-4D0A-AD6A-C476FB76F2F1}" dt="2021-11-13T17:48:14.769" v="11090" actId="20577"/>
          <ac:spMkLst>
            <pc:docMk/>
            <pc:sldMk cId="1727976533" sldId="328"/>
            <ac:spMk id="3" creationId="{B68EA3C0-5C63-45B9-B2F0-A73F231DEF8A}"/>
          </ac:spMkLst>
        </pc:spChg>
      </pc:sldChg>
      <pc:sldChg chg="addSp delSp modSp mod modNotesTx">
        <pc:chgData name="Fischer, Brittany" userId="940ada8a-5b75-4b81-b9a9-f755795fe680" providerId="ADAL" clId="{263FE33C-DCC1-4D0A-AD6A-C476FB76F2F1}" dt="2021-11-15T16:50:04.479" v="35593" actId="20577"/>
        <pc:sldMkLst>
          <pc:docMk/>
          <pc:sldMk cId="3280897045" sldId="329"/>
        </pc:sldMkLst>
        <pc:spChg chg="del mod">
          <ac:chgData name="Fischer, Brittany" userId="940ada8a-5b75-4b81-b9a9-f755795fe680" providerId="ADAL" clId="{263FE33C-DCC1-4D0A-AD6A-C476FB76F2F1}" dt="2021-11-15T01:00:07.224" v="32628" actId="478"/>
          <ac:spMkLst>
            <pc:docMk/>
            <pc:sldMk cId="3280897045" sldId="329"/>
            <ac:spMk id="2" creationId="{F09111AC-5A66-40F0-8FCD-1522B9BA2D39}"/>
          </ac:spMkLst>
        </pc:spChg>
        <pc:spChg chg="add mod">
          <ac:chgData name="Fischer, Brittany" userId="940ada8a-5b75-4b81-b9a9-f755795fe680" providerId="ADAL" clId="{263FE33C-DCC1-4D0A-AD6A-C476FB76F2F1}" dt="2021-11-15T15:40:30.319" v="32917" actId="20577"/>
          <ac:spMkLst>
            <pc:docMk/>
            <pc:sldMk cId="3280897045" sldId="329"/>
            <ac:spMk id="5" creationId="{071DBD68-5BA8-43C4-93B0-238210D1B72A}"/>
          </ac:spMkLst>
        </pc:spChg>
      </pc:sldChg>
      <pc:sldChg chg="add del modNotesTx">
        <pc:chgData name="Fischer, Brittany" userId="940ada8a-5b75-4b81-b9a9-f755795fe680" providerId="ADAL" clId="{263FE33C-DCC1-4D0A-AD6A-C476FB76F2F1}" dt="2021-11-14T23:44:01.228" v="25802" actId="2696"/>
        <pc:sldMkLst>
          <pc:docMk/>
          <pc:sldMk cId="3713642354" sldId="330"/>
        </pc:sldMkLst>
      </pc:sldChg>
      <pc:sldChg chg="add modNotesTx">
        <pc:chgData name="Fischer, Brittany" userId="940ada8a-5b75-4b81-b9a9-f755795fe680" providerId="ADAL" clId="{263FE33C-DCC1-4D0A-AD6A-C476FB76F2F1}" dt="2021-11-15T00:20:57.413" v="30283" actId="20577"/>
        <pc:sldMkLst>
          <pc:docMk/>
          <pc:sldMk cId="3863327436" sldId="330"/>
        </pc:sldMkLst>
      </pc:sldChg>
      <pc:sldChg chg="add del">
        <pc:chgData name="Fischer, Brittany" userId="940ada8a-5b75-4b81-b9a9-f755795fe680" providerId="ADAL" clId="{263FE33C-DCC1-4D0A-AD6A-C476FB76F2F1}" dt="2021-11-15T00:08:22.834" v="27906" actId="2696"/>
        <pc:sldMkLst>
          <pc:docMk/>
          <pc:sldMk cId="1585799973" sldId="331"/>
        </pc:sldMkLst>
      </pc:sldChg>
      <pc:sldChg chg="add del">
        <pc:chgData name="Fischer, Brittany" userId="940ada8a-5b75-4b81-b9a9-f755795fe680" providerId="ADAL" clId="{263FE33C-DCC1-4D0A-AD6A-C476FB76F2F1}" dt="2021-11-15T00:07:43.341" v="27803" actId="2696"/>
        <pc:sldMkLst>
          <pc:docMk/>
          <pc:sldMk cId="4164700980" sldId="331"/>
        </pc:sldMkLst>
      </pc:sldChg>
      <pc:sldChg chg="add del">
        <pc:chgData name="Fischer, Brittany" userId="940ada8a-5b75-4b81-b9a9-f755795fe680" providerId="ADAL" clId="{263FE33C-DCC1-4D0A-AD6A-C476FB76F2F1}" dt="2021-11-15T00:07:07.938" v="27802" actId="2696"/>
        <pc:sldMkLst>
          <pc:docMk/>
          <pc:sldMk cId="3994557116" sldId="332"/>
        </pc:sldMkLst>
      </pc:sldChg>
      <pc:sldMasterChg chg="add addSldLayout">
        <pc:chgData name="Fischer, Brittany" userId="940ada8a-5b75-4b81-b9a9-f755795fe680" providerId="ADAL" clId="{263FE33C-DCC1-4D0A-AD6A-C476FB76F2F1}" dt="2021-11-15T00:05:49.265" v="27798" actId="27028"/>
        <pc:sldMasterMkLst>
          <pc:docMk/>
          <pc:sldMasterMk cId="0" sldId="2147483648"/>
        </pc:sldMasterMkLst>
        <pc:sldLayoutChg chg="add">
          <pc:chgData name="Fischer, Brittany" userId="940ada8a-5b75-4b81-b9a9-f755795fe680" providerId="ADAL" clId="{263FE33C-DCC1-4D0A-AD6A-C476FB76F2F1}" dt="2021-11-15T00:05:49.265" v="27798" actId="27028"/>
          <pc:sldLayoutMkLst>
            <pc:docMk/>
            <pc:sldMasterMk cId="0" sldId="2147483648"/>
            <pc:sldLayoutMk cId="921989927" sldId="2147484097"/>
          </pc:sldLayoutMkLst>
        </pc:sldLayoutChg>
        <pc:sldLayoutChg chg="add">
          <pc:chgData name="Fischer, Brittany" userId="940ada8a-5b75-4b81-b9a9-f755795fe680" providerId="ADAL" clId="{263FE33C-DCC1-4D0A-AD6A-C476FB76F2F1}" dt="2021-11-15T00:05:25.395" v="27796" actId="27028"/>
          <pc:sldLayoutMkLst>
            <pc:docMk/>
            <pc:sldMasterMk cId="0" sldId="2147483648"/>
            <pc:sldLayoutMk cId="2650584825" sldId="2147484105"/>
          </pc:sldLayoutMkLst>
        </pc:sldLayoutChg>
      </pc:sldMasterChg>
      <pc:sldMasterChg chg="replId">
        <pc:chgData name="Fischer, Brittany" userId="940ada8a-5b75-4b81-b9a9-f755795fe680" providerId="ADAL" clId="{263FE33C-DCC1-4D0A-AD6A-C476FB76F2F1}" dt="2021-11-15T00:05:25.395" v="27796" actId="27028"/>
        <pc:sldMasterMkLst>
          <pc:docMk/>
          <pc:sldMasterMk cId="1739852674" sldId="2147484106"/>
        </pc:sldMasterMkLst>
      </pc:sldMasterChg>
    </pc:docChg>
  </pc:docChgLst>
  <pc:docChgLst>
    <pc:chgData name="Yousif, Zeineb" userId="S::zeineb.yousif@ndus.edu::6686816f-e77e-439f-a8fd-986a9cc21730" providerId="AD" clId="Web-{BAF4B69F-4138-4EE4-B02D-37E29035E7B3}"/>
    <pc:docChg chg="modSld">
      <pc:chgData name="Yousif, Zeineb" userId="S::zeineb.yousif@ndus.edu::6686816f-e77e-439f-a8fd-986a9cc21730" providerId="AD" clId="Web-{BAF4B69F-4138-4EE4-B02D-37E29035E7B3}" dt="2021-11-13T00:04:37.949" v="0" actId="20577"/>
      <pc:docMkLst>
        <pc:docMk/>
      </pc:docMkLst>
      <pc:sldChg chg="modSp">
        <pc:chgData name="Yousif, Zeineb" userId="S::zeineb.yousif@ndus.edu::6686816f-e77e-439f-a8fd-986a9cc21730" providerId="AD" clId="Web-{BAF4B69F-4138-4EE4-B02D-37E29035E7B3}" dt="2021-11-13T00:04:37.949" v="0" actId="20577"/>
        <pc:sldMkLst>
          <pc:docMk/>
          <pc:sldMk cId="2320895623" sldId="257"/>
        </pc:sldMkLst>
        <pc:spChg chg="mod">
          <ac:chgData name="Yousif, Zeineb" userId="S::zeineb.yousif@ndus.edu::6686816f-e77e-439f-a8fd-986a9cc21730" providerId="AD" clId="Web-{BAF4B69F-4138-4EE4-B02D-37E29035E7B3}" dt="2021-11-13T00:04:37.949" v="0" actId="20577"/>
          <ac:spMkLst>
            <pc:docMk/>
            <pc:sldMk cId="2320895623" sldId="257"/>
            <ac:spMk id="3" creationId="{871DCCFE-64A3-4AFB-833F-4FE4C14C0840}"/>
          </ac:spMkLst>
        </pc:spChg>
      </pc:sldChg>
    </pc:docChg>
  </pc:docChgLst>
  <pc:docChgLst>
    <pc:chgData name="Yousif, Zeineb" userId="6686816f-e77e-439f-a8fd-986a9cc21730" providerId="ADAL" clId="{C92478DE-2C95-4C9C-8A29-C2E451313258}"/>
    <pc:docChg chg="undo redo custSel mod addSld delSld modSld sldOrd">
      <pc:chgData name="Yousif, Zeineb" userId="6686816f-e77e-439f-a8fd-986a9cc21730" providerId="ADAL" clId="{C92478DE-2C95-4C9C-8A29-C2E451313258}" dt="2021-11-15T18:20:16.909" v="10868" actId="20577"/>
      <pc:docMkLst>
        <pc:docMk/>
      </pc:docMkLst>
      <pc:sldChg chg="modSp mod modNotesTx">
        <pc:chgData name="Yousif, Zeineb" userId="6686816f-e77e-439f-a8fd-986a9cc21730" providerId="ADAL" clId="{C92478DE-2C95-4C9C-8A29-C2E451313258}" dt="2021-11-12T22:04:37.860" v="7414" actId="20577"/>
        <pc:sldMkLst>
          <pc:docMk/>
          <pc:sldMk cId="2320895623" sldId="257"/>
        </pc:sldMkLst>
        <pc:spChg chg="mod">
          <ac:chgData name="Yousif, Zeineb" userId="6686816f-e77e-439f-a8fd-986a9cc21730" providerId="ADAL" clId="{C92478DE-2C95-4C9C-8A29-C2E451313258}" dt="2021-11-12T17:36:03.073" v="68" actId="2711"/>
          <ac:spMkLst>
            <pc:docMk/>
            <pc:sldMk cId="2320895623" sldId="257"/>
            <ac:spMk id="3" creationId="{871DCCFE-64A3-4AFB-833F-4FE4C14C0840}"/>
          </ac:spMkLst>
        </pc:spChg>
      </pc:sldChg>
      <pc:sldChg chg="addSp delSp modSp add mod modNotesTx">
        <pc:chgData name="Yousif, Zeineb" userId="6686816f-e77e-439f-a8fd-986a9cc21730" providerId="ADAL" clId="{C92478DE-2C95-4C9C-8A29-C2E451313258}" dt="2021-11-12T22:10:40.348" v="7622" actId="20577"/>
        <pc:sldMkLst>
          <pc:docMk/>
          <pc:sldMk cId="0" sldId="258"/>
        </pc:sldMkLst>
        <pc:spChg chg="mod">
          <ac:chgData name="Yousif, Zeineb" userId="6686816f-e77e-439f-a8fd-986a9cc21730" providerId="ADAL" clId="{C92478DE-2C95-4C9C-8A29-C2E451313258}" dt="2021-11-12T22:09:03.046" v="7417" actId="1076"/>
          <ac:spMkLst>
            <pc:docMk/>
            <pc:sldMk cId="0" sldId="258"/>
            <ac:spMk id="6" creationId="{C77B1409-466F-428C-B487-13B6E2C68D6B}"/>
          </ac:spMkLst>
        </pc:spChg>
        <pc:spChg chg="mod">
          <ac:chgData name="Yousif, Zeineb" userId="6686816f-e77e-439f-a8fd-986a9cc21730" providerId="ADAL" clId="{C92478DE-2C95-4C9C-8A29-C2E451313258}" dt="2021-11-12T22:09:03.046" v="7417" actId="1076"/>
          <ac:spMkLst>
            <pc:docMk/>
            <pc:sldMk cId="0" sldId="258"/>
            <ac:spMk id="7" creationId="{A887BCC2-13B5-43AB-8BFE-6E57D93561F0}"/>
          </ac:spMkLst>
        </pc:spChg>
        <pc:spChg chg="mod">
          <ac:chgData name="Yousif, Zeineb" userId="6686816f-e77e-439f-a8fd-986a9cc21730" providerId="ADAL" clId="{C92478DE-2C95-4C9C-8A29-C2E451313258}" dt="2021-11-12T22:09:03.046" v="7417" actId="1076"/>
          <ac:spMkLst>
            <pc:docMk/>
            <pc:sldMk cId="0" sldId="258"/>
            <ac:spMk id="8" creationId="{A5E52A74-91B3-4809-9922-0A60F3B12F04}"/>
          </ac:spMkLst>
        </pc:spChg>
        <pc:spChg chg="mod">
          <ac:chgData name="Yousif, Zeineb" userId="6686816f-e77e-439f-a8fd-986a9cc21730" providerId="ADAL" clId="{C92478DE-2C95-4C9C-8A29-C2E451313258}" dt="2021-11-12T22:09:03.046" v="7417" actId="1076"/>
          <ac:spMkLst>
            <pc:docMk/>
            <pc:sldMk cId="0" sldId="258"/>
            <ac:spMk id="9" creationId="{28D8D3F8-1B90-4B4D-8E98-9D9095E8C118}"/>
          </ac:spMkLst>
        </pc:spChg>
        <pc:spChg chg="mod">
          <ac:chgData name="Yousif, Zeineb" userId="6686816f-e77e-439f-a8fd-986a9cc21730" providerId="ADAL" clId="{C92478DE-2C95-4C9C-8A29-C2E451313258}" dt="2021-11-12T22:09:03.046" v="7417" actId="1076"/>
          <ac:spMkLst>
            <pc:docMk/>
            <pc:sldMk cId="0" sldId="258"/>
            <ac:spMk id="10" creationId="{C565FD80-86A0-452A-9129-08A5B0090E10}"/>
          </ac:spMkLst>
        </pc:spChg>
        <pc:spChg chg="mod">
          <ac:chgData name="Yousif, Zeineb" userId="6686816f-e77e-439f-a8fd-986a9cc21730" providerId="ADAL" clId="{C92478DE-2C95-4C9C-8A29-C2E451313258}" dt="2021-11-12T22:09:03.046" v="7417" actId="1076"/>
          <ac:spMkLst>
            <pc:docMk/>
            <pc:sldMk cId="0" sldId="258"/>
            <ac:spMk id="11" creationId="{CBE116F4-007A-454B-A6AE-2C267C90D104}"/>
          </ac:spMkLst>
        </pc:spChg>
        <pc:spChg chg="mod">
          <ac:chgData name="Yousif, Zeineb" userId="6686816f-e77e-439f-a8fd-986a9cc21730" providerId="ADAL" clId="{C92478DE-2C95-4C9C-8A29-C2E451313258}" dt="2021-11-12T22:09:03.046" v="7417" actId="1076"/>
          <ac:spMkLst>
            <pc:docMk/>
            <pc:sldMk cId="0" sldId="258"/>
            <ac:spMk id="15" creationId="{8F121DAB-3E6D-4136-89DC-0D40A02678E8}"/>
          </ac:spMkLst>
        </pc:spChg>
        <pc:spChg chg="mod">
          <ac:chgData name="Yousif, Zeineb" userId="6686816f-e77e-439f-a8fd-986a9cc21730" providerId="ADAL" clId="{C92478DE-2C95-4C9C-8A29-C2E451313258}" dt="2021-11-12T22:09:03.046" v="7417" actId="1076"/>
          <ac:spMkLst>
            <pc:docMk/>
            <pc:sldMk cId="0" sldId="258"/>
            <ac:spMk id="16" creationId="{4A69725E-415E-44E9-82F3-F2B9E3A1F65D}"/>
          </ac:spMkLst>
        </pc:spChg>
        <pc:spChg chg="mod">
          <ac:chgData name="Yousif, Zeineb" userId="6686816f-e77e-439f-a8fd-986a9cc21730" providerId="ADAL" clId="{C92478DE-2C95-4C9C-8A29-C2E451313258}" dt="2021-11-12T22:09:03.046" v="7417" actId="1076"/>
          <ac:spMkLst>
            <pc:docMk/>
            <pc:sldMk cId="0" sldId="258"/>
            <ac:spMk id="17" creationId="{72B8EF96-39BA-46C0-BF30-C2BFA34BAB21}"/>
          </ac:spMkLst>
        </pc:spChg>
        <pc:spChg chg="mod">
          <ac:chgData name="Yousif, Zeineb" userId="6686816f-e77e-439f-a8fd-986a9cc21730" providerId="ADAL" clId="{C92478DE-2C95-4C9C-8A29-C2E451313258}" dt="2021-11-12T22:09:03.046" v="7417" actId="1076"/>
          <ac:spMkLst>
            <pc:docMk/>
            <pc:sldMk cId="0" sldId="258"/>
            <ac:spMk id="18" creationId="{77BCB565-D8A6-4048-AAA1-9FF7079C425F}"/>
          </ac:spMkLst>
        </pc:spChg>
        <pc:spChg chg="mod">
          <ac:chgData name="Yousif, Zeineb" userId="6686816f-e77e-439f-a8fd-986a9cc21730" providerId="ADAL" clId="{C92478DE-2C95-4C9C-8A29-C2E451313258}" dt="2021-11-12T22:09:03.046" v="7417" actId="1076"/>
          <ac:spMkLst>
            <pc:docMk/>
            <pc:sldMk cId="0" sldId="258"/>
            <ac:spMk id="19" creationId="{A4D3C246-DCB2-46E7-A636-C83694414C5A}"/>
          </ac:spMkLst>
        </pc:spChg>
        <pc:spChg chg="mod">
          <ac:chgData name="Yousif, Zeineb" userId="6686816f-e77e-439f-a8fd-986a9cc21730" providerId="ADAL" clId="{C92478DE-2C95-4C9C-8A29-C2E451313258}" dt="2021-11-12T22:09:03.046" v="7417" actId="1076"/>
          <ac:spMkLst>
            <pc:docMk/>
            <pc:sldMk cId="0" sldId="258"/>
            <ac:spMk id="20" creationId="{E2233FC8-32F0-46A0-91C8-55DF55D6FC29}"/>
          </ac:spMkLst>
        </pc:spChg>
        <pc:spChg chg="mod">
          <ac:chgData name="Yousif, Zeineb" userId="6686816f-e77e-439f-a8fd-986a9cc21730" providerId="ADAL" clId="{C92478DE-2C95-4C9C-8A29-C2E451313258}" dt="2021-11-12T22:09:03.046" v="7417" actId="1076"/>
          <ac:spMkLst>
            <pc:docMk/>
            <pc:sldMk cId="0" sldId="258"/>
            <ac:spMk id="21" creationId="{E531C3EF-891B-4972-ADE7-FC9680214DA1}"/>
          </ac:spMkLst>
        </pc:spChg>
        <pc:grpChg chg="add mod">
          <ac:chgData name="Yousif, Zeineb" userId="6686816f-e77e-439f-a8fd-986a9cc21730" providerId="ADAL" clId="{C92478DE-2C95-4C9C-8A29-C2E451313258}" dt="2021-11-12T22:09:03.046" v="7417" actId="1076"/>
          <ac:grpSpMkLst>
            <pc:docMk/>
            <pc:sldMk cId="0" sldId="258"/>
            <ac:grpSpMk id="5" creationId="{3EA41274-F3EE-419D-8897-44350FFF4498}"/>
          </ac:grpSpMkLst>
        </pc:grpChg>
        <pc:picChg chg="mod">
          <ac:chgData name="Yousif, Zeineb" userId="6686816f-e77e-439f-a8fd-986a9cc21730" providerId="ADAL" clId="{C92478DE-2C95-4C9C-8A29-C2E451313258}" dt="2021-11-12T22:09:03.046" v="7417" actId="1076"/>
          <ac:picMkLst>
            <pc:docMk/>
            <pc:sldMk cId="0" sldId="258"/>
            <ac:picMk id="12" creationId="{51FDAFC2-C89C-4F83-A677-2EECD632D41A}"/>
          </ac:picMkLst>
        </pc:picChg>
        <pc:picChg chg="mod">
          <ac:chgData name="Yousif, Zeineb" userId="6686816f-e77e-439f-a8fd-986a9cc21730" providerId="ADAL" clId="{C92478DE-2C95-4C9C-8A29-C2E451313258}" dt="2021-11-12T22:09:03.046" v="7417" actId="1076"/>
          <ac:picMkLst>
            <pc:docMk/>
            <pc:sldMk cId="0" sldId="258"/>
            <ac:picMk id="13" creationId="{7575FFEC-F210-4210-A875-32217BBF1098}"/>
          </ac:picMkLst>
        </pc:picChg>
        <pc:picChg chg="mod">
          <ac:chgData name="Yousif, Zeineb" userId="6686816f-e77e-439f-a8fd-986a9cc21730" providerId="ADAL" clId="{C92478DE-2C95-4C9C-8A29-C2E451313258}" dt="2021-11-12T22:09:03.046" v="7417" actId="1076"/>
          <ac:picMkLst>
            <pc:docMk/>
            <pc:sldMk cId="0" sldId="258"/>
            <ac:picMk id="14" creationId="{7C0EB845-F340-449B-902C-EF2CE016F99F}"/>
          </ac:picMkLst>
        </pc:picChg>
        <pc:picChg chg="del">
          <ac:chgData name="Yousif, Zeineb" userId="6686816f-e77e-439f-a8fd-986a9cc21730" providerId="ADAL" clId="{C92478DE-2C95-4C9C-8A29-C2E451313258}" dt="2021-11-12T22:08:56.449" v="7415" actId="478"/>
          <ac:picMkLst>
            <pc:docMk/>
            <pc:sldMk cId="0" sldId="258"/>
            <ac:picMk id="138" creationId="{00000000-0000-0000-0000-000000000000}"/>
          </ac:picMkLst>
        </pc:picChg>
      </pc:sldChg>
      <pc:sldChg chg="add del">
        <pc:chgData name="Yousif, Zeineb" userId="6686816f-e77e-439f-a8fd-986a9cc21730" providerId="ADAL" clId="{C92478DE-2C95-4C9C-8A29-C2E451313258}" dt="2021-11-12T20:30:38.734" v="3619" actId="2696"/>
        <pc:sldMkLst>
          <pc:docMk/>
          <pc:sldMk cId="0" sldId="259"/>
        </pc:sldMkLst>
      </pc:sldChg>
      <pc:sldChg chg="add modNotesTx">
        <pc:chgData name="Yousif, Zeineb" userId="6686816f-e77e-439f-a8fd-986a9cc21730" providerId="ADAL" clId="{C92478DE-2C95-4C9C-8A29-C2E451313258}" dt="2021-11-12T22:14:45.020" v="8273" actId="20577"/>
        <pc:sldMkLst>
          <pc:docMk/>
          <pc:sldMk cId="0" sldId="260"/>
        </pc:sldMkLst>
      </pc:sldChg>
      <pc:sldChg chg="modSp add mod modNotesTx">
        <pc:chgData name="Yousif, Zeineb" userId="6686816f-e77e-439f-a8fd-986a9cc21730" providerId="ADAL" clId="{C92478DE-2C95-4C9C-8A29-C2E451313258}" dt="2021-11-12T20:39:00.288" v="4893" actId="20577"/>
        <pc:sldMkLst>
          <pc:docMk/>
          <pc:sldMk cId="0" sldId="261"/>
        </pc:sldMkLst>
        <pc:spChg chg="mod">
          <ac:chgData name="Yousif, Zeineb" userId="6686816f-e77e-439f-a8fd-986a9cc21730" providerId="ADAL" clId="{C92478DE-2C95-4C9C-8A29-C2E451313258}" dt="2021-11-12T20:36:23.365" v="4457" actId="20577"/>
          <ac:spMkLst>
            <pc:docMk/>
            <pc:sldMk cId="0" sldId="261"/>
            <ac:spMk id="163" creationId="{00000000-0000-0000-0000-000000000000}"/>
          </ac:spMkLst>
        </pc:spChg>
      </pc:sldChg>
      <pc:sldChg chg="add modNotesTx">
        <pc:chgData name="Yousif, Zeineb" userId="6686816f-e77e-439f-a8fd-986a9cc21730" providerId="ADAL" clId="{C92478DE-2C95-4C9C-8A29-C2E451313258}" dt="2021-11-12T22:16:43.049" v="8332" actId="20577"/>
        <pc:sldMkLst>
          <pc:docMk/>
          <pc:sldMk cId="0" sldId="262"/>
        </pc:sldMkLst>
      </pc:sldChg>
      <pc:sldChg chg="add modNotesTx">
        <pc:chgData name="Yousif, Zeineb" userId="6686816f-e77e-439f-a8fd-986a9cc21730" providerId="ADAL" clId="{C92478DE-2C95-4C9C-8A29-C2E451313258}" dt="2021-11-12T20:40:02.522" v="5053" actId="20577"/>
        <pc:sldMkLst>
          <pc:docMk/>
          <pc:sldMk cId="0" sldId="263"/>
        </pc:sldMkLst>
      </pc:sldChg>
      <pc:sldChg chg="add modNotesTx">
        <pc:chgData name="Yousif, Zeineb" userId="6686816f-e77e-439f-a8fd-986a9cc21730" providerId="ADAL" clId="{C92478DE-2C95-4C9C-8A29-C2E451313258}" dt="2021-11-12T20:41:39.898" v="5429" actId="20577"/>
        <pc:sldMkLst>
          <pc:docMk/>
          <pc:sldMk cId="0" sldId="264"/>
        </pc:sldMkLst>
      </pc:sldChg>
      <pc:sldChg chg="modSp mod">
        <pc:chgData name="Yousif, Zeineb" userId="6686816f-e77e-439f-a8fd-986a9cc21730" providerId="ADAL" clId="{C92478DE-2C95-4C9C-8A29-C2E451313258}" dt="2021-11-12T18:05:27.274" v="1487" actId="114"/>
        <pc:sldMkLst>
          <pc:docMk/>
          <pc:sldMk cId="1454734494" sldId="274"/>
        </pc:sldMkLst>
        <pc:spChg chg="mod">
          <ac:chgData name="Yousif, Zeineb" userId="6686816f-e77e-439f-a8fd-986a9cc21730" providerId="ADAL" clId="{C92478DE-2C95-4C9C-8A29-C2E451313258}" dt="2021-11-12T18:05:27.274" v="1487" actId="114"/>
          <ac:spMkLst>
            <pc:docMk/>
            <pc:sldMk cId="1454734494" sldId="274"/>
            <ac:spMk id="2" creationId="{AAB66423-D617-49EE-A4A8-809E3E6D28D4}"/>
          </ac:spMkLst>
        </pc:spChg>
      </pc:sldChg>
      <pc:sldChg chg="add del setBg">
        <pc:chgData name="Yousif, Zeineb" userId="6686816f-e77e-439f-a8fd-986a9cc21730" providerId="ADAL" clId="{C92478DE-2C95-4C9C-8A29-C2E451313258}" dt="2021-11-12T17:43:44.073" v="140"/>
        <pc:sldMkLst>
          <pc:docMk/>
          <pc:sldMk cId="0" sldId="288"/>
        </pc:sldMkLst>
      </pc:sldChg>
      <pc:sldChg chg="modSp mod">
        <pc:chgData name="Yousif, Zeineb" userId="6686816f-e77e-439f-a8fd-986a9cc21730" providerId="ADAL" clId="{C92478DE-2C95-4C9C-8A29-C2E451313258}" dt="2021-11-12T22:21:42.484" v="8845" actId="404"/>
        <pc:sldMkLst>
          <pc:docMk/>
          <pc:sldMk cId="3332175415" sldId="306"/>
        </pc:sldMkLst>
        <pc:spChg chg="mod">
          <ac:chgData name="Yousif, Zeineb" userId="6686816f-e77e-439f-a8fd-986a9cc21730" providerId="ADAL" clId="{C92478DE-2C95-4C9C-8A29-C2E451313258}" dt="2021-11-12T22:21:42.484" v="8845" actId="404"/>
          <ac:spMkLst>
            <pc:docMk/>
            <pc:sldMk cId="3332175415" sldId="306"/>
            <ac:spMk id="2" creationId="{6FA48375-F1BF-4A96-9547-AAB91D2FC0FA}"/>
          </ac:spMkLst>
        </pc:spChg>
      </pc:sldChg>
      <pc:sldChg chg="addSp delSp mod modNotesTx">
        <pc:chgData name="Yousif, Zeineb" userId="6686816f-e77e-439f-a8fd-986a9cc21730" providerId="ADAL" clId="{C92478DE-2C95-4C9C-8A29-C2E451313258}" dt="2021-11-15T18:20:16.909" v="10868" actId="20577"/>
        <pc:sldMkLst>
          <pc:docMk/>
          <pc:sldMk cId="2894916826" sldId="308"/>
        </pc:sldMkLst>
        <pc:spChg chg="add del">
          <ac:chgData name="Yousif, Zeineb" userId="6686816f-e77e-439f-a8fd-986a9cc21730" providerId="ADAL" clId="{C92478DE-2C95-4C9C-8A29-C2E451313258}" dt="2021-11-12T20:25:22.536" v="2929" actId="22"/>
          <ac:spMkLst>
            <pc:docMk/>
            <pc:sldMk cId="2894916826" sldId="308"/>
            <ac:spMk id="5" creationId="{17915AE1-FEA9-4417-9419-E233FA10AF60}"/>
          </ac:spMkLst>
        </pc:spChg>
      </pc:sldChg>
      <pc:sldChg chg="addSp delSp modSp mod modNotesTx">
        <pc:chgData name="Yousif, Zeineb" userId="6686816f-e77e-439f-a8fd-986a9cc21730" providerId="ADAL" clId="{C92478DE-2C95-4C9C-8A29-C2E451313258}" dt="2021-11-15T16:46:28.233" v="9820" actId="20577"/>
        <pc:sldMkLst>
          <pc:docMk/>
          <pc:sldMk cId="3052729753" sldId="312"/>
        </pc:sldMkLst>
        <pc:spChg chg="del">
          <ac:chgData name="Yousif, Zeineb" userId="6686816f-e77e-439f-a8fd-986a9cc21730" providerId="ADAL" clId="{C92478DE-2C95-4C9C-8A29-C2E451313258}" dt="2021-11-12T20:53:00.989" v="5516" actId="478"/>
          <ac:spMkLst>
            <pc:docMk/>
            <pc:sldMk cId="3052729753" sldId="312"/>
            <ac:spMk id="2" creationId="{D6532E9C-2C35-4128-BEB9-79DA0076CDD6}"/>
          </ac:spMkLst>
        </pc:spChg>
        <pc:spChg chg="mod ord">
          <ac:chgData name="Yousif, Zeineb" userId="6686816f-e77e-439f-a8fd-986a9cc21730" providerId="ADAL" clId="{C92478DE-2C95-4C9C-8A29-C2E451313258}" dt="2021-11-15T16:45:33.306" v="9658" actId="26606"/>
          <ac:spMkLst>
            <pc:docMk/>
            <pc:sldMk cId="3052729753" sldId="312"/>
            <ac:spMk id="3" creationId="{F7D9A030-7AF5-41C2-B170-8CF7785B3949}"/>
          </ac:spMkLst>
        </pc:spChg>
        <pc:spChg chg="add del mod">
          <ac:chgData name="Yousif, Zeineb" userId="6686816f-e77e-439f-a8fd-986a9cc21730" providerId="ADAL" clId="{C92478DE-2C95-4C9C-8A29-C2E451313258}" dt="2021-11-12T20:53:06.176" v="5517" actId="478"/>
          <ac:spMkLst>
            <pc:docMk/>
            <pc:sldMk cId="3052729753" sldId="312"/>
            <ac:spMk id="5" creationId="{CBE70C21-CDBE-4466-8E26-D854AFEE802A}"/>
          </ac:spMkLst>
        </pc:spChg>
        <pc:picChg chg="add mod">
          <ac:chgData name="Yousif, Zeineb" userId="6686816f-e77e-439f-a8fd-986a9cc21730" providerId="ADAL" clId="{C92478DE-2C95-4C9C-8A29-C2E451313258}" dt="2021-11-15T16:46:15.444" v="9807" actId="962"/>
          <ac:picMkLst>
            <pc:docMk/>
            <pc:sldMk cId="3052729753" sldId="312"/>
            <ac:picMk id="4" creationId="{BB1ED110-FAC2-4E61-807E-86CBF484DE17}"/>
          </ac:picMkLst>
        </pc:picChg>
        <pc:picChg chg="add del mod">
          <ac:chgData name="Yousif, Zeineb" userId="6686816f-e77e-439f-a8fd-986a9cc21730" providerId="ADAL" clId="{C92478DE-2C95-4C9C-8A29-C2E451313258}" dt="2021-11-15T16:45:28.842" v="9656" actId="478"/>
          <ac:picMkLst>
            <pc:docMk/>
            <pc:sldMk cId="3052729753" sldId="312"/>
            <ac:picMk id="7" creationId="{497756CC-10F2-4F43-8F71-510717DFCCF4}"/>
          </ac:picMkLst>
        </pc:picChg>
      </pc:sldChg>
      <pc:sldChg chg="ord modNotesTx">
        <pc:chgData name="Yousif, Zeineb" userId="6686816f-e77e-439f-a8fd-986a9cc21730" providerId="ADAL" clId="{C92478DE-2C95-4C9C-8A29-C2E451313258}" dt="2021-11-15T16:32:34.136" v="9603" actId="20577"/>
        <pc:sldMkLst>
          <pc:docMk/>
          <pc:sldMk cId="3658073581" sldId="313"/>
        </pc:sldMkLst>
      </pc:sldChg>
      <pc:sldChg chg="addSp delSp modSp new mod ord modNotesTx">
        <pc:chgData name="Yousif, Zeineb" userId="6686816f-e77e-439f-a8fd-986a9cc21730" providerId="ADAL" clId="{C92478DE-2C95-4C9C-8A29-C2E451313258}" dt="2021-11-12T18:03:22.132" v="1439" actId="20577"/>
        <pc:sldMkLst>
          <pc:docMk/>
          <pc:sldMk cId="257420097" sldId="314"/>
        </pc:sldMkLst>
        <pc:spChg chg="del">
          <ac:chgData name="Yousif, Zeineb" userId="6686816f-e77e-439f-a8fd-986a9cc21730" providerId="ADAL" clId="{C92478DE-2C95-4C9C-8A29-C2E451313258}" dt="2021-11-12T17:35:35.632" v="57"/>
          <ac:spMkLst>
            <pc:docMk/>
            <pc:sldMk cId="257420097" sldId="314"/>
            <ac:spMk id="2" creationId="{9352E182-0A63-4552-A799-78440727A9A8}"/>
          </ac:spMkLst>
        </pc:spChg>
        <pc:spChg chg="del">
          <ac:chgData name="Yousif, Zeineb" userId="6686816f-e77e-439f-a8fd-986a9cc21730" providerId="ADAL" clId="{C92478DE-2C95-4C9C-8A29-C2E451313258}" dt="2021-11-12T17:35:35.632" v="57"/>
          <ac:spMkLst>
            <pc:docMk/>
            <pc:sldMk cId="257420097" sldId="314"/>
            <ac:spMk id="3" creationId="{64183E43-FA7C-4343-A40B-9B35740C0621}"/>
          </ac:spMkLst>
        </pc:spChg>
        <pc:spChg chg="add mod">
          <ac:chgData name="Yousif, Zeineb" userId="6686816f-e77e-439f-a8fd-986a9cc21730" providerId="ADAL" clId="{C92478DE-2C95-4C9C-8A29-C2E451313258}" dt="2021-11-12T17:39:19.136" v="120" actId="20577"/>
          <ac:spMkLst>
            <pc:docMk/>
            <pc:sldMk cId="257420097" sldId="314"/>
            <ac:spMk id="4" creationId="{FF1A86DF-355F-401B-A6DF-A329F1F3DCAE}"/>
          </ac:spMkLst>
        </pc:spChg>
        <pc:spChg chg="add mod">
          <ac:chgData name="Yousif, Zeineb" userId="6686816f-e77e-439f-a8fd-986a9cc21730" providerId="ADAL" clId="{C92478DE-2C95-4C9C-8A29-C2E451313258}" dt="2021-11-12T18:03:06.448" v="1384" actId="1076"/>
          <ac:spMkLst>
            <pc:docMk/>
            <pc:sldMk cId="257420097" sldId="314"/>
            <ac:spMk id="5" creationId="{46542D25-2B94-4BB2-8E37-DC6A4C5C61E6}"/>
          </ac:spMkLst>
        </pc:spChg>
        <pc:spChg chg="add mod">
          <ac:chgData name="Yousif, Zeineb" userId="6686816f-e77e-439f-a8fd-986a9cc21730" providerId="ADAL" clId="{C92478DE-2C95-4C9C-8A29-C2E451313258}" dt="2021-11-12T17:39:55.028" v="130" actId="20577"/>
          <ac:spMkLst>
            <pc:docMk/>
            <pc:sldMk cId="257420097" sldId="314"/>
            <ac:spMk id="6" creationId="{BE64A202-EB6A-40CF-8896-9B7F57E6D60F}"/>
          </ac:spMkLst>
        </pc:spChg>
      </pc:sldChg>
      <pc:sldChg chg="addSp delSp modSp new mod modAnim modNotesTx">
        <pc:chgData name="Yousif, Zeineb" userId="6686816f-e77e-439f-a8fd-986a9cc21730" providerId="ADAL" clId="{C92478DE-2C95-4C9C-8A29-C2E451313258}" dt="2021-11-12T22:28:56.181" v="9083" actId="20577"/>
        <pc:sldMkLst>
          <pc:docMk/>
          <pc:sldMk cId="2303041057" sldId="315"/>
        </pc:sldMkLst>
        <pc:spChg chg="mod">
          <ac:chgData name="Yousif, Zeineb" userId="6686816f-e77e-439f-a8fd-986a9cc21730" providerId="ADAL" clId="{C92478DE-2C95-4C9C-8A29-C2E451313258}" dt="2021-11-12T18:36:41.023" v="2708" actId="1076"/>
          <ac:spMkLst>
            <pc:docMk/>
            <pc:sldMk cId="2303041057" sldId="315"/>
            <ac:spMk id="2" creationId="{F41AD155-FDBB-4ADB-BDB3-3CCA5E9A9B06}"/>
          </ac:spMkLst>
        </pc:spChg>
        <pc:spChg chg="mod">
          <ac:chgData name="Yousif, Zeineb" userId="6686816f-e77e-439f-a8fd-986a9cc21730" providerId="ADAL" clId="{C92478DE-2C95-4C9C-8A29-C2E451313258}" dt="2021-11-12T17:46:04.042" v="638" actId="20577"/>
          <ac:spMkLst>
            <pc:docMk/>
            <pc:sldMk cId="2303041057" sldId="315"/>
            <ac:spMk id="3" creationId="{8DD49F4E-94E2-4B8F-AD1F-CA02B7BE875C}"/>
          </ac:spMkLst>
        </pc:spChg>
        <pc:spChg chg="add del mod">
          <ac:chgData name="Yousif, Zeineb" userId="6686816f-e77e-439f-a8fd-986a9cc21730" providerId="ADAL" clId="{C92478DE-2C95-4C9C-8A29-C2E451313258}" dt="2021-11-12T17:46:21.929" v="640" actId="478"/>
          <ac:spMkLst>
            <pc:docMk/>
            <pc:sldMk cId="2303041057" sldId="315"/>
            <ac:spMk id="6" creationId="{659B7314-2C7B-490F-AAFF-7BDEFA3E54C7}"/>
          </ac:spMkLst>
        </pc:spChg>
        <pc:spChg chg="add mod">
          <ac:chgData name="Yousif, Zeineb" userId="6686816f-e77e-439f-a8fd-986a9cc21730" providerId="ADAL" clId="{C92478DE-2C95-4C9C-8A29-C2E451313258}" dt="2021-11-12T18:36:44.392" v="2709" actId="1076"/>
          <ac:spMkLst>
            <pc:docMk/>
            <pc:sldMk cId="2303041057" sldId="315"/>
            <ac:spMk id="7" creationId="{BAD63F1C-5085-4FFD-9E92-5F0B1CFD2A9D}"/>
          </ac:spMkLst>
        </pc:spChg>
        <pc:picChg chg="add mod">
          <ac:chgData name="Yousif, Zeineb" userId="6686816f-e77e-439f-a8fd-986a9cc21730" providerId="ADAL" clId="{C92478DE-2C95-4C9C-8A29-C2E451313258}" dt="2021-11-12T17:47:15.942" v="817" actId="962"/>
          <ac:picMkLst>
            <pc:docMk/>
            <pc:sldMk cId="2303041057" sldId="315"/>
            <ac:picMk id="5" creationId="{BEE77D90-2A48-4AA4-ABAE-416911734A8A}"/>
          </ac:picMkLst>
        </pc:picChg>
      </pc:sldChg>
      <pc:sldChg chg="delSp new del">
        <pc:chgData name="Yousif, Zeineb" userId="6686816f-e77e-439f-a8fd-986a9cc21730" providerId="ADAL" clId="{C92478DE-2C95-4C9C-8A29-C2E451313258}" dt="2021-11-12T17:44:29.853" v="170" actId="47"/>
        <pc:sldMkLst>
          <pc:docMk/>
          <pc:sldMk cId="2371409275" sldId="316"/>
        </pc:sldMkLst>
        <pc:spChg chg="del">
          <ac:chgData name="Yousif, Zeineb" userId="6686816f-e77e-439f-a8fd-986a9cc21730" providerId="ADAL" clId="{C92478DE-2C95-4C9C-8A29-C2E451313258}" dt="2021-11-12T17:43:23.161" v="138"/>
          <ac:spMkLst>
            <pc:docMk/>
            <pc:sldMk cId="2371409275" sldId="316"/>
            <ac:spMk id="2" creationId="{7DFC0203-1E4C-4971-8453-8A84B65BCFC1}"/>
          </ac:spMkLst>
        </pc:spChg>
        <pc:spChg chg="del">
          <ac:chgData name="Yousif, Zeineb" userId="6686816f-e77e-439f-a8fd-986a9cc21730" providerId="ADAL" clId="{C92478DE-2C95-4C9C-8A29-C2E451313258}" dt="2021-11-12T17:43:23.161" v="138"/>
          <ac:spMkLst>
            <pc:docMk/>
            <pc:sldMk cId="2371409275" sldId="316"/>
            <ac:spMk id="3" creationId="{4B3B13D4-43F1-4EFC-A671-2F5A2B0013A8}"/>
          </ac:spMkLst>
        </pc:spChg>
        <pc:spChg chg="del">
          <ac:chgData name="Yousif, Zeineb" userId="6686816f-e77e-439f-a8fd-986a9cc21730" providerId="ADAL" clId="{C92478DE-2C95-4C9C-8A29-C2E451313258}" dt="2021-11-12T17:43:23.161" v="138"/>
          <ac:spMkLst>
            <pc:docMk/>
            <pc:sldMk cId="2371409275" sldId="316"/>
            <ac:spMk id="4" creationId="{D69703EB-7669-467D-8E48-E424484EF610}"/>
          </ac:spMkLst>
        </pc:spChg>
      </pc:sldChg>
      <pc:sldChg chg="modSp mod modNotesTx">
        <pc:chgData name="Yousif, Zeineb" userId="6686816f-e77e-439f-a8fd-986a9cc21730" providerId="ADAL" clId="{C92478DE-2C95-4C9C-8A29-C2E451313258}" dt="2021-11-12T18:20:41.306" v="2162" actId="20577"/>
        <pc:sldMkLst>
          <pc:docMk/>
          <pc:sldMk cId="3872731443" sldId="317"/>
        </pc:sldMkLst>
        <pc:spChg chg="mod">
          <ac:chgData name="Yousif, Zeineb" userId="6686816f-e77e-439f-a8fd-986a9cc21730" providerId="ADAL" clId="{C92478DE-2C95-4C9C-8A29-C2E451313258}" dt="2021-11-12T18:05:49.138" v="1490" actId="1076"/>
          <ac:spMkLst>
            <pc:docMk/>
            <pc:sldMk cId="3872731443" sldId="317"/>
            <ac:spMk id="15362" creationId="{B3FD2200-3F15-4CA9-9A67-5D043882F155}"/>
          </ac:spMkLst>
        </pc:spChg>
      </pc:sldChg>
      <pc:sldChg chg="addSp delSp modSp add mod modAnim">
        <pc:chgData name="Yousif, Zeineb" userId="6686816f-e77e-439f-a8fd-986a9cc21730" providerId="ADAL" clId="{C92478DE-2C95-4C9C-8A29-C2E451313258}" dt="2021-11-12T18:36:24.538" v="2704" actId="403"/>
        <pc:sldMkLst>
          <pc:docMk/>
          <pc:sldMk cId="1403453072" sldId="318"/>
        </pc:sldMkLst>
        <pc:spChg chg="mod">
          <ac:chgData name="Yousif, Zeineb" userId="6686816f-e77e-439f-a8fd-986a9cc21730" providerId="ADAL" clId="{C92478DE-2C95-4C9C-8A29-C2E451313258}" dt="2021-11-12T18:00:55.163" v="1191" actId="20577"/>
          <ac:spMkLst>
            <pc:docMk/>
            <pc:sldMk cId="1403453072" sldId="318"/>
            <ac:spMk id="2" creationId="{F41AD155-FDBB-4ADB-BDB3-3CCA5E9A9B06}"/>
          </ac:spMkLst>
        </pc:spChg>
        <pc:spChg chg="mod">
          <ac:chgData name="Yousif, Zeineb" userId="6686816f-e77e-439f-a8fd-986a9cc21730" providerId="ADAL" clId="{C92478DE-2C95-4C9C-8A29-C2E451313258}" dt="2021-11-12T17:48:35.893" v="984" actId="20577"/>
          <ac:spMkLst>
            <pc:docMk/>
            <pc:sldMk cId="1403453072" sldId="318"/>
            <ac:spMk id="3" creationId="{8DD49F4E-94E2-4B8F-AD1F-CA02B7BE875C}"/>
          </ac:spMkLst>
        </pc:spChg>
        <pc:spChg chg="add del">
          <ac:chgData name="Yousif, Zeineb" userId="6686816f-e77e-439f-a8fd-986a9cc21730" providerId="ADAL" clId="{C92478DE-2C95-4C9C-8A29-C2E451313258}" dt="2021-11-12T18:33:47.082" v="2529" actId="22"/>
          <ac:spMkLst>
            <pc:docMk/>
            <pc:sldMk cId="1403453072" sldId="318"/>
            <ac:spMk id="8" creationId="{694F95AF-427F-4227-BBBA-73ECAD733CD0}"/>
          </ac:spMkLst>
        </pc:spChg>
        <pc:spChg chg="add mod">
          <ac:chgData name="Yousif, Zeineb" userId="6686816f-e77e-439f-a8fd-986a9cc21730" providerId="ADAL" clId="{C92478DE-2C95-4C9C-8A29-C2E451313258}" dt="2021-11-12T18:36:24.538" v="2704" actId="403"/>
          <ac:spMkLst>
            <pc:docMk/>
            <pc:sldMk cId="1403453072" sldId="318"/>
            <ac:spMk id="9" creationId="{68EB6B09-B2F4-411A-9629-B5CEBB2CD5A6}"/>
          </ac:spMkLst>
        </pc:spChg>
        <pc:picChg chg="mod">
          <ac:chgData name="Yousif, Zeineb" userId="6686816f-e77e-439f-a8fd-986a9cc21730" providerId="ADAL" clId="{C92478DE-2C95-4C9C-8A29-C2E451313258}" dt="2021-11-12T18:00:30.803" v="1107" actId="962"/>
          <ac:picMkLst>
            <pc:docMk/>
            <pc:sldMk cId="1403453072" sldId="318"/>
            <ac:picMk id="5" creationId="{BEE77D90-2A48-4AA4-ABAE-416911734A8A}"/>
          </ac:picMkLst>
        </pc:picChg>
        <pc:picChg chg="add del">
          <ac:chgData name="Yousif, Zeineb" userId="6686816f-e77e-439f-a8fd-986a9cc21730" providerId="ADAL" clId="{C92478DE-2C95-4C9C-8A29-C2E451313258}" dt="2021-11-12T17:59:54.162" v="1018" actId="22"/>
          <ac:picMkLst>
            <pc:docMk/>
            <pc:sldMk cId="1403453072" sldId="318"/>
            <ac:picMk id="6" creationId="{646C5B80-2216-472E-8625-045B472F6184}"/>
          </ac:picMkLst>
        </pc:picChg>
      </pc:sldChg>
      <pc:sldChg chg="addSp modSp add mod modAnim">
        <pc:chgData name="Yousif, Zeineb" userId="6686816f-e77e-439f-a8fd-986a9cc21730" providerId="ADAL" clId="{C92478DE-2C95-4C9C-8A29-C2E451313258}" dt="2021-11-12T18:41:51.001" v="2927" actId="20577"/>
        <pc:sldMkLst>
          <pc:docMk/>
          <pc:sldMk cId="1488812808" sldId="319"/>
        </pc:sldMkLst>
        <pc:spChg chg="mod">
          <ac:chgData name="Yousif, Zeineb" userId="6686816f-e77e-439f-a8fd-986a9cc21730" providerId="ADAL" clId="{C92478DE-2C95-4C9C-8A29-C2E451313258}" dt="2021-11-12T18:07:56.062" v="1596" actId="20577"/>
          <ac:spMkLst>
            <pc:docMk/>
            <pc:sldMk cId="1488812808" sldId="319"/>
            <ac:spMk id="2" creationId="{F41AD155-FDBB-4ADB-BDB3-3CCA5E9A9B06}"/>
          </ac:spMkLst>
        </pc:spChg>
        <pc:spChg chg="mod">
          <ac:chgData name="Yousif, Zeineb" userId="6686816f-e77e-439f-a8fd-986a9cc21730" providerId="ADAL" clId="{C92478DE-2C95-4C9C-8A29-C2E451313258}" dt="2021-11-12T18:41:51.001" v="2927" actId="20577"/>
          <ac:spMkLst>
            <pc:docMk/>
            <pc:sldMk cId="1488812808" sldId="319"/>
            <ac:spMk id="3" creationId="{8DD49F4E-94E2-4B8F-AD1F-CA02B7BE875C}"/>
          </ac:spMkLst>
        </pc:spChg>
        <pc:spChg chg="add mod">
          <ac:chgData name="Yousif, Zeineb" userId="6686816f-e77e-439f-a8fd-986a9cc21730" providerId="ADAL" clId="{C92478DE-2C95-4C9C-8A29-C2E451313258}" dt="2021-11-12T18:14:00.171" v="1860" actId="20577"/>
          <ac:spMkLst>
            <pc:docMk/>
            <pc:sldMk cId="1488812808" sldId="319"/>
            <ac:spMk id="4" creationId="{EEEA1891-FB07-4C46-9D43-03ABBE573961}"/>
          </ac:spMkLst>
        </pc:spChg>
        <pc:spChg chg="add mod">
          <ac:chgData name="Yousif, Zeineb" userId="6686816f-e77e-439f-a8fd-986a9cc21730" providerId="ADAL" clId="{C92478DE-2C95-4C9C-8A29-C2E451313258}" dt="2021-11-12T18:39:07.548" v="2902" actId="20577"/>
          <ac:spMkLst>
            <pc:docMk/>
            <pc:sldMk cId="1488812808" sldId="319"/>
            <ac:spMk id="6" creationId="{92489B53-AEB6-41A9-9669-4EC012BD2C8B}"/>
          </ac:spMkLst>
        </pc:spChg>
        <pc:picChg chg="mod">
          <ac:chgData name="Yousif, Zeineb" userId="6686816f-e77e-439f-a8fd-986a9cc21730" providerId="ADAL" clId="{C92478DE-2C95-4C9C-8A29-C2E451313258}" dt="2021-11-12T18:11:09.837" v="1701" actId="962"/>
          <ac:picMkLst>
            <pc:docMk/>
            <pc:sldMk cId="1488812808" sldId="319"/>
            <ac:picMk id="5" creationId="{BEE77D90-2A48-4AA4-ABAE-416911734A8A}"/>
          </ac:picMkLst>
        </pc:picChg>
      </pc:sldChg>
      <pc:sldChg chg="new del">
        <pc:chgData name="Yousif, Zeineb" userId="6686816f-e77e-439f-a8fd-986a9cc21730" providerId="ADAL" clId="{C92478DE-2C95-4C9C-8A29-C2E451313258}" dt="2021-11-12T17:50:55.866" v="1016" actId="2696"/>
        <pc:sldMkLst>
          <pc:docMk/>
          <pc:sldMk cId="3693323958" sldId="320"/>
        </pc:sldMkLst>
      </pc:sldChg>
      <pc:sldChg chg="addSp modSp add mod modAnim">
        <pc:chgData name="Yousif, Zeineb" userId="6686816f-e77e-439f-a8fd-986a9cc21730" providerId="ADAL" clId="{C92478DE-2C95-4C9C-8A29-C2E451313258}" dt="2021-11-12T18:39:33.370" v="2922" actId="20577"/>
        <pc:sldMkLst>
          <pc:docMk/>
          <pc:sldMk cId="2614437441" sldId="321"/>
        </pc:sldMkLst>
        <pc:spChg chg="mod">
          <ac:chgData name="Yousif, Zeineb" userId="6686816f-e77e-439f-a8fd-986a9cc21730" providerId="ADAL" clId="{C92478DE-2C95-4C9C-8A29-C2E451313258}" dt="2021-11-12T18:17:03.546" v="1927" actId="20577"/>
          <ac:spMkLst>
            <pc:docMk/>
            <pc:sldMk cId="2614437441" sldId="321"/>
            <ac:spMk id="2" creationId="{F41AD155-FDBB-4ADB-BDB3-3CCA5E9A9B06}"/>
          </ac:spMkLst>
        </pc:spChg>
        <pc:spChg chg="mod">
          <ac:chgData name="Yousif, Zeineb" userId="6686816f-e77e-439f-a8fd-986a9cc21730" providerId="ADAL" clId="{C92478DE-2C95-4C9C-8A29-C2E451313258}" dt="2021-11-12T17:50:52.154" v="1015" actId="20577"/>
          <ac:spMkLst>
            <pc:docMk/>
            <pc:sldMk cId="2614437441" sldId="321"/>
            <ac:spMk id="3" creationId="{8DD49F4E-94E2-4B8F-AD1F-CA02B7BE875C}"/>
          </ac:spMkLst>
        </pc:spChg>
        <pc:spChg chg="add mod">
          <ac:chgData name="Yousif, Zeineb" userId="6686816f-e77e-439f-a8fd-986a9cc21730" providerId="ADAL" clId="{C92478DE-2C95-4C9C-8A29-C2E451313258}" dt="2021-11-12T18:39:33.370" v="2922" actId="20577"/>
          <ac:spMkLst>
            <pc:docMk/>
            <pc:sldMk cId="2614437441" sldId="321"/>
            <ac:spMk id="6" creationId="{C43AC8D9-A5E7-4BB2-A72E-1D263D31A532}"/>
          </ac:spMkLst>
        </pc:spChg>
        <pc:picChg chg="mod">
          <ac:chgData name="Yousif, Zeineb" userId="6686816f-e77e-439f-a8fd-986a9cc21730" providerId="ADAL" clId="{C92478DE-2C95-4C9C-8A29-C2E451313258}" dt="2021-11-12T18:18:11.334" v="2003" actId="962"/>
          <ac:picMkLst>
            <pc:docMk/>
            <pc:sldMk cId="2614437441" sldId="321"/>
            <ac:picMk id="5" creationId="{BEE77D90-2A48-4AA4-ABAE-416911734A8A}"/>
          </ac:picMkLst>
        </pc:picChg>
      </pc:sldChg>
      <pc:sldChg chg="modSp mod ord modNotesTx">
        <pc:chgData name="Yousif, Zeineb" userId="6686816f-e77e-439f-a8fd-986a9cc21730" providerId="ADAL" clId="{C92478DE-2C95-4C9C-8A29-C2E451313258}" dt="2021-11-12T22:19:40.117" v="8813" actId="20577"/>
        <pc:sldMkLst>
          <pc:docMk/>
          <pc:sldMk cId="1652115577" sldId="325"/>
        </pc:sldMkLst>
        <pc:spChg chg="mod">
          <ac:chgData name="Yousif, Zeineb" userId="6686816f-e77e-439f-a8fd-986a9cc21730" providerId="ADAL" clId="{C92478DE-2C95-4C9C-8A29-C2E451313258}" dt="2021-11-12T21:06:33.039" v="7278" actId="20577"/>
          <ac:spMkLst>
            <pc:docMk/>
            <pc:sldMk cId="1652115577" sldId="325"/>
            <ac:spMk id="2" creationId="{AD73BF73-3657-49BC-BEBC-EFE70718F098}"/>
          </ac:spMkLst>
        </pc:spChg>
      </pc:sldChg>
      <pc:sldChg chg="addSp modSp add mod modNotesTx">
        <pc:chgData name="Yousif, Zeineb" userId="6686816f-e77e-439f-a8fd-986a9cc21730" providerId="ADAL" clId="{C92478DE-2C95-4C9C-8A29-C2E451313258}" dt="2021-11-15T16:26:08.089" v="9597" actId="20577"/>
        <pc:sldMkLst>
          <pc:docMk/>
          <pc:sldMk cId="3280897045" sldId="329"/>
        </pc:sldMkLst>
        <pc:spChg chg="mod">
          <ac:chgData name="Yousif, Zeineb" userId="6686816f-e77e-439f-a8fd-986a9cc21730" providerId="ADAL" clId="{C92478DE-2C95-4C9C-8A29-C2E451313258}" dt="2021-11-12T21:54:22.278" v="7412" actId="20577"/>
          <ac:spMkLst>
            <pc:docMk/>
            <pc:sldMk cId="3280897045" sldId="329"/>
            <ac:spMk id="2" creationId="{F09111AC-5A66-40F0-8FCD-1522B9BA2D39}"/>
          </ac:spMkLst>
        </pc:spChg>
        <pc:spChg chg="mod">
          <ac:chgData name="Yousif, Zeineb" userId="6686816f-e77e-439f-a8fd-986a9cc21730" providerId="ADAL" clId="{C92478DE-2C95-4C9C-8A29-C2E451313258}" dt="2021-11-12T21:54:20.466" v="7411" actId="20577"/>
          <ac:spMkLst>
            <pc:docMk/>
            <pc:sldMk cId="3280897045" sldId="329"/>
            <ac:spMk id="3" creationId="{AFDC6989-DDA1-43B2-A624-9BFBA3DF1138}"/>
          </ac:spMkLst>
        </pc:spChg>
        <pc:spChg chg="add mod">
          <ac:chgData name="Yousif, Zeineb" userId="6686816f-e77e-439f-a8fd-986a9cc21730" providerId="ADAL" clId="{C92478DE-2C95-4C9C-8A29-C2E451313258}" dt="2021-11-15T16:24:02.950" v="9134" actId="20577"/>
          <ac:spMkLst>
            <pc:docMk/>
            <pc:sldMk cId="3280897045" sldId="329"/>
            <ac:spMk id="6" creationId="{1AFFD2A2-6826-442E-8533-56B73A3974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A725EB7-7058-4E3F-AFC2-CFF065FB2E4D}" type="datetimeFigureOut">
              <a:rPr lang="en-US"/>
              <a:t>11/15/2021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5506D80-F2E3-4871-900F-2C31524CC29E}" type="slidenum">
              <a:rPr lang="en-US"/>
              <a:t>‹#›</a:t>
            </a:fld>
            <a:endParaRPr lang="en-US"/>
          </a:p>
        </p:txBody>
      </p:sp>
    </p:spTree>
    <p:extLst>
      <p:ext uri="{BB962C8B-B14F-4D97-AF65-F5344CB8AC3E}">
        <p14:creationId xmlns:p14="http://schemas.microsoft.com/office/powerpoint/2010/main" val="12473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06D80-F2E3-4871-900F-2C31524CC29E}" type="slidenum">
              <a:rPr lang="en-US" smtClean="0"/>
              <a:t>1</a:t>
            </a:fld>
            <a:endParaRPr lang="en-US"/>
          </a:p>
        </p:txBody>
      </p:sp>
    </p:spTree>
    <p:extLst>
      <p:ext uri="{BB962C8B-B14F-4D97-AF65-F5344CB8AC3E}">
        <p14:creationId xmlns:p14="http://schemas.microsoft.com/office/powerpoint/2010/main" val="181987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407b7c23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407b7c23f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So why did I just take you through the different versions of your article created during the publishing process? I mentioned a term that some of you may not be familiar with – a copyright transfer agreement. Most major publishers will require you to sign one of these before they formally publish your paper. Since you are the author, you have the option to give away certain rights to certain people and retain rights for yourself.  Publishers typically ask that you transfer </a:t>
            </a:r>
            <a:r>
              <a:rPr lang="en-US" i="1" dirty="0"/>
              <a:t>all</a:t>
            </a:r>
            <a:r>
              <a:rPr lang="en-US" dirty="0"/>
              <a:t> your rights over to them, and they, in turn, will give certain rights back to you. When you transfer your copyright, though, you no longer own rights over the work. Unless addressed in the contract, this can affect your ability to do a number of things with your work such as:</a:t>
            </a:r>
            <a:endParaRPr dirty="0"/>
          </a:p>
          <a:p>
            <a:pPr marL="457200" lvl="0" indent="-317500" algn="l" rtl="0">
              <a:lnSpc>
                <a:spcPct val="115000"/>
              </a:lnSpc>
              <a:spcBef>
                <a:spcPts val="0"/>
              </a:spcBef>
              <a:spcAft>
                <a:spcPts val="0"/>
              </a:spcAft>
              <a:buSzPts val="1400"/>
              <a:buChar char="●"/>
            </a:pPr>
            <a:r>
              <a:rPr lang="en-US" dirty="0"/>
              <a:t>sharing it on a repository or academic sharing website</a:t>
            </a:r>
            <a:endParaRPr dirty="0"/>
          </a:p>
          <a:p>
            <a:pPr marL="457200" lvl="0" indent="-317500" algn="l" rtl="0">
              <a:lnSpc>
                <a:spcPct val="115000"/>
              </a:lnSpc>
              <a:spcBef>
                <a:spcPts val="0"/>
              </a:spcBef>
              <a:spcAft>
                <a:spcPts val="0"/>
              </a:spcAft>
              <a:buSzPts val="1400"/>
              <a:buChar char="●"/>
            </a:pPr>
            <a:r>
              <a:rPr lang="en-US" dirty="0"/>
              <a:t>copy the work for distribution to students</a:t>
            </a:r>
            <a:endParaRPr dirty="0"/>
          </a:p>
          <a:p>
            <a:pPr marL="457200" lvl="0" indent="-317500" algn="l" rtl="0">
              <a:lnSpc>
                <a:spcPct val="115000"/>
              </a:lnSpc>
              <a:spcBef>
                <a:spcPts val="0"/>
              </a:spcBef>
              <a:spcAft>
                <a:spcPts val="0"/>
              </a:spcAft>
              <a:buSzPts val="1400"/>
              <a:buChar char="●"/>
            </a:pPr>
            <a:r>
              <a:rPr lang="en-US" dirty="0"/>
              <a:t>giving permission for other faculty and students to use your work in their courses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Given this, it’s important that you read your publishing agreement to see what rights you’re signing away -- and, ideally, to negotiate changes to the agreement before signing if there are rights you wish to retain. Keep in mind, too, that transferring your copyright is not NEEDED to publish your work. If the publisher was willing, a similar contract could be signed where they license your work instead. A license is a legal agreement that grants another body certain specified permissions, without transferring the copyright that gives you the right to negotiate the license to start with. Nevertheless, copyright transfer agreements remain common industry practice, so we’re going to go through a few sample contracts from major academic publishers so you can see what they look like.</a:t>
            </a:r>
            <a:endParaRPr dirty="0"/>
          </a:p>
        </p:txBody>
      </p:sp>
      <p:sp>
        <p:nvSpPr>
          <p:cNvPr id="150" name="Google Shape;150;g4407b7c23f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407b7c23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407b7c23f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distinction between transfer and licensing shows up in publishing contracts. Note this section from a sample author agreement with Wiley, transferring copyright from the author to Wiley.</a:t>
            </a:r>
            <a:endParaRPr/>
          </a:p>
          <a:p>
            <a:pPr marL="0" lvl="0" indent="0" algn="l" rtl="0">
              <a:spcBef>
                <a:spcPts val="0"/>
              </a:spcBef>
              <a:spcAft>
                <a:spcPts val="0"/>
              </a:spcAft>
              <a:buNone/>
            </a:pPr>
            <a:endParaRPr/>
          </a:p>
          <a:p>
            <a:pPr marL="0" lvl="0" indent="0" algn="l" rtl="0">
              <a:spcBef>
                <a:spcPts val="0"/>
              </a:spcBef>
              <a:spcAft>
                <a:spcPts val="0"/>
              </a:spcAft>
              <a:buNone/>
            </a:pPr>
            <a:r>
              <a:rPr lang="en-US"/>
              <a:t>“1. The Contributor assigns to the Owner, during the full term of copyright and any extensions or renewals, all copyright in and to the Contribution, and all rights therein, including but not limited to the right to publish, republish, transmit, sell, distribute and otherwise use the Contribution in whole or in part in electronic and print editions of the Journal and in derivative works throughout the world, in all languages and in all media of expression now known or later developed, and to license or permit others to do so. For the avoidance of doubt, “Contribution” is defined to only include the article submitted by the Contributor for publication in the Journal and does not extend to any supporting information submitted with or referred to in the Contribution (“Supporting Information”). To the extent that any Supporting Information is submitted to the Journal for online hosting, the Owner is granted a perpetual, non-exclusive license to host and disseminate this Supporting Information for this purpose.”</a:t>
            </a:r>
            <a:endParaRPr/>
          </a:p>
        </p:txBody>
      </p:sp>
      <p:sp>
        <p:nvSpPr>
          <p:cNvPr id="161" name="Google Shape;161;g4407b7c23f_1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53fb89b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53fb89ba8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Further in the contract, Wiley licenses back to you the right to share your accepted manuscript on an institutional repository after an embargo period. You remember how I mentioned that the accepted manuscript of your article is a version you want to make sure you preserve? [read excerpt here] Wiley is not unique in specifying your rights to share or self-archive your work apply to the accepted manuscript rather than the final published version.</a:t>
            </a:r>
            <a:endParaRPr/>
          </a:p>
        </p:txBody>
      </p:sp>
      <p:sp>
        <p:nvSpPr>
          <p:cNvPr id="169" name="Google Shape;169;g453fb89ba8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407b7c23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407b7c23f_1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Taylor and Francis is another major academic publisher that asks you to transfer your copyright to them prior to publication.</a:t>
            </a:r>
            <a:endParaRPr/>
          </a:p>
        </p:txBody>
      </p:sp>
      <p:sp>
        <p:nvSpPr>
          <p:cNvPr id="177" name="Google Shape;177;g4407b7c23f_1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4106a762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4106a7621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Again, like Wiley, they permit you to share your accepted manuscript but NOT the version of record on a repository. They also require an embargo period, meaning a set amount of time – usually somewhere between 6 – 24 months – must pass before you are legally permitted to make your accepted manuscript openly available.</a:t>
            </a:r>
            <a:endParaRPr/>
          </a:p>
        </p:txBody>
      </p:sp>
      <p:sp>
        <p:nvSpPr>
          <p:cNvPr id="184" name="Google Shape;184;g44106a7621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this might seem overwhelming, especially if you’re new to academic publishing. It’s a lot of legalese to parse just to figure out whether you’ll be able to share an article that you wrote! Fortunately there are tools out there to help you protect your rights. Let’s say you’ve looked at the publication agreement your publisher has offered you and you’re not sure whether it will let you retain a right you’re concerned about. Remember that you don’t have to sign the first agreement presented you! Journal contracts are like job contracts that way – there’s room for negotiation. If you know there are particular rights you want to retain for yourself that you don’t see accounted for in the journal’s standard publishing agreement, you can suggest an author addendum to the contract. [go through examples]</a:t>
            </a:r>
          </a:p>
        </p:txBody>
      </p:sp>
      <p:sp>
        <p:nvSpPr>
          <p:cNvPr id="4" name="Slide Number Placeholder 3"/>
          <p:cNvSpPr>
            <a:spLocks noGrp="1"/>
          </p:cNvSpPr>
          <p:nvPr>
            <p:ph type="sldNum" sz="quarter" idx="5"/>
          </p:nvPr>
        </p:nvSpPr>
        <p:spPr/>
        <p:txBody>
          <a:bodyPr/>
          <a:lstStyle/>
          <a:p>
            <a:fld id="{D5506D80-F2E3-4871-900F-2C31524CC29E}" type="slidenum">
              <a:rPr lang="en-US" smtClean="0"/>
              <a:t>18</a:t>
            </a:fld>
            <a:endParaRPr lang="en-US"/>
          </a:p>
        </p:txBody>
      </p:sp>
    </p:spTree>
    <p:extLst>
      <p:ext uri="{BB962C8B-B14F-4D97-AF65-F5344CB8AC3E}">
        <p14:creationId xmlns:p14="http://schemas.microsoft.com/office/powerpoint/2010/main" val="109574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 and negotiating your publishing contract is important but let’s be honest – if you’ve published already odds are you did not look at it in detail or keep a copy for reference. How do you figure out what rights you still have now? I want to show you Sherpa Romeo, a database focused on tracking journal publishers’ open access policies. [demo Sherpa Romeo with link to record for the </a:t>
            </a:r>
            <a:r>
              <a:rPr lang="en-US" b="0" i="0">
                <a:solidFill>
                  <a:srgbClr val="000000"/>
                </a:solidFill>
                <a:effectLst/>
                <a:latin typeface="Helvetica Neue"/>
              </a:rPr>
              <a:t>American Journal of Criminal Justice</a:t>
            </a:r>
            <a:r>
              <a:rPr lang="en-US"/>
              <a:t>]</a:t>
            </a:r>
            <a:br>
              <a:rPr lang="en-US"/>
            </a:br>
            <a:br>
              <a:rPr lang="en-US"/>
            </a:br>
            <a:r>
              <a:rPr lang="en-US"/>
              <a:t>One thing to note is that Sherpa Romeo is a volunteer run resource – its’ coverage is very good but not comprehensive. If you have a publication that you can’t find there and no longer have your agreement for you can contact your publisher directly. The library also offers a rights checking service tied with our institutional repository – if you’re trying to figure out whether you can share an article you’ve already published you can send us the citation and we’re happy to look into the rights situation on your behalf.</a:t>
            </a:r>
          </a:p>
        </p:txBody>
      </p:sp>
      <p:sp>
        <p:nvSpPr>
          <p:cNvPr id="4" name="Slide Number Placeholder 3"/>
          <p:cNvSpPr>
            <a:spLocks noGrp="1"/>
          </p:cNvSpPr>
          <p:nvPr>
            <p:ph type="sldNum" sz="quarter" idx="5"/>
          </p:nvPr>
        </p:nvSpPr>
        <p:spPr/>
        <p:txBody>
          <a:bodyPr/>
          <a:lstStyle/>
          <a:p>
            <a:fld id="{D5506D80-F2E3-4871-900F-2C31524CC29E}" type="slidenum">
              <a:rPr lang="en-US" smtClean="0"/>
              <a:t>19</a:t>
            </a:fld>
            <a:endParaRPr lang="en-US"/>
          </a:p>
        </p:txBody>
      </p:sp>
    </p:spTree>
    <p:extLst>
      <p:ext uri="{BB962C8B-B14F-4D97-AF65-F5344CB8AC3E}">
        <p14:creationId xmlns:p14="http://schemas.microsoft.com/office/powerpoint/2010/main" val="353154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provide you with a couple of different scenarios of why it might be important to protect your rights. The first example we wanted to talk about deals with the right to distribute – with this right you have the option to provide copies to your class. This is a good thing to keep in mind if you know that the library doesn’t subscribe to the journal you typically publish in. With the right to distribute, you also have the right to host on platforms of your choice. I wanted to spend a little bit of time talking about a situation that happened back in 2013. Elsevier issued a large amount of takedown notices, targeting platforms like academia.edu and ResearchGate, essentially telling authors they were not able to host the article they published on those platforms. By signing that copyright transfer agreement, authors were agreeing to let Elsevier determine how that work got distributed. I could imagine that this would be very frustrating as an author; choosing where you can post your work is a huge benefit, and it might be important to keep this in mind when working with publishers. </a:t>
            </a:r>
            <a:br>
              <a:rPr lang="en-US" dirty="0"/>
            </a:br>
            <a:r>
              <a:rPr lang="en-US" dirty="0"/>
              <a:t>Another example of why protecting your rights is important is increasing your options should the publisher stop publishing. This tends to be more of an issue with book publishing. Should your book publisher go out of print, or stop selling as well as it used to, and you want your work to continue to make an impact, you can consider what’s called rights reversion. This allows you to gain back some or all of your copyrights. A rights reversion is a clause in the contract that allows you to gain back some or all of the rights to your work. It might be difficult to know where to start if you’re interested in rights reversion, but thankfully there are some resources available. The Authors Alliance provides documentation on understanding the process of Rights Reversion. </a:t>
            </a:r>
          </a:p>
          <a:p>
            <a:endParaRPr lang="en-US" dirty="0"/>
          </a:p>
          <a:p>
            <a:endParaRPr lang="en-US" dirty="0"/>
          </a:p>
        </p:txBody>
      </p:sp>
      <p:sp>
        <p:nvSpPr>
          <p:cNvPr id="4" name="Slide Number Placeholder 3"/>
          <p:cNvSpPr>
            <a:spLocks noGrp="1"/>
          </p:cNvSpPr>
          <p:nvPr>
            <p:ph type="sldNum" sz="quarter" idx="5"/>
          </p:nvPr>
        </p:nvSpPr>
        <p:spPr/>
        <p:txBody>
          <a:bodyPr/>
          <a:lstStyle/>
          <a:p>
            <a:fld id="{D5506D80-F2E3-4871-900F-2C31524CC29E}" type="slidenum">
              <a:rPr lang="en-US" smtClean="0"/>
              <a:t>20</a:t>
            </a:fld>
            <a:endParaRPr lang="en-US"/>
          </a:p>
        </p:txBody>
      </p:sp>
    </p:spTree>
    <p:extLst>
      <p:ext uri="{BB962C8B-B14F-4D97-AF65-F5344CB8AC3E}">
        <p14:creationId xmlns:p14="http://schemas.microsoft.com/office/powerpoint/2010/main" val="99117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that same theme of protecting your rights – with the right to distribute you also have the option of choosing to make your work openly available. One benefit of choosing to make your work open access is that there can potentially have higher readership. </a:t>
            </a:r>
          </a:p>
          <a:p>
            <a:endParaRPr lang="en-US" dirty="0"/>
          </a:p>
          <a:p>
            <a:r>
              <a:rPr lang="en-US" dirty="0"/>
              <a:t>Open access articles may receive more citations, downloads, and readership – assuming if everyone that downloads the article, reads it as well. Considering to make work open access has an advantage because work isn’t going to be behind a paywall – anyone that wants to access the material, regardless of affiliation, can do so. This means the work that has been published open access can reach more people and further contribute to the scholarly community. Citation count is important because this influences how much impact an author has had in their field. The more citation counts, the more it shows this work has had an impact in the discipline and is used to further advance research in that area. </a:t>
            </a:r>
          </a:p>
          <a:p>
            <a:endParaRPr lang="en-US" dirty="0"/>
          </a:p>
          <a:p>
            <a:r>
              <a:rPr lang="en-US" dirty="0"/>
              <a:t>I wanted to note that there are some factors influence how OA articles might receive a greater citation advantage. Some authors might choose to publish some of their best work as OA articles, it might also depend on discipline, and it might also depend on which Open access option you choose. If you have questions on Open Access, please check out the recording or slides for the presentation on Open Access we offered in October. You can also reach out to your subject librarian if you have questions on open access.. </a:t>
            </a:r>
            <a:endParaRPr lang="en-US" dirty="0">
              <a:cs typeface="Calibri"/>
            </a:endParaRPr>
          </a:p>
        </p:txBody>
      </p:sp>
      <p:sp>
        <p:nvSpPr>
          <p:cNvPr id="4" name="Slide Number Placeholder 3"/>
          <p:cNvSpPr>
            <a:spLocks noGrp="1"/>
          </p:cNvSpPr>
          <p:nvPr>
            <p:ph type="sldNum" sz="quarter" idx="5"/>
          </p:nvPr>
        </p:nvSpPr>
        <p:spPr/>
        <p:txBody>
          <a:bodyPr/>
          <a:lstStyle/>
          <a:p>
            <a:fld id="{D5506D80-F2E3-4871-900F-2C31524CC29E}" type="slidenum">
              <a:rPr lang="en-US" smtClean="0"/>
              <a:t>21</a:t>
            </a:fld>
            <a:endParaRPr lang="en-US"/>
          </a:p>
        </p:txBody>
      </p:sp>
    </p:spTree>
    <p:extLst>
      <p:ext uri="{BB962C8B-B14F-4D97-AF65-F5344CB8AC3E}">
        <p14:creationId xmlns:p14="http://schemas.microsoft.com/office/powerpoint/2010/main" val="428309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Don’t just take our word for it on these benefits! Today we invited </a:t>
            </a:r>
            <a:r>
              <a:rPr lang="en-US" dirty="0" err="1">
                <a:cs typeface="Calibri"/>
              </a:rPr>
              <a:t>RaeAnn</a:t>
            </a:r>
            <a:r>
              <a:rPr lang="en-US" dirty="0">
                <a:cs typeface="Calibri"/>
              </a:rPr>
              <a:t> Anderson, a faculty member at UND who has exercised her own rights of distribution by sharing several of her papers on the UND Scholarly Commons. Unfortunately she was unable to make it today due to a family emergency, so we’ve included some comments she’s made on the benefits she has seen in making her work openly available.</a:t>
            </a:r>
          </a:p>
          <a:p>
            <a:endParaRPr lang="en-US" dirty="0">
              <a:cs typeface="Calibri"/>
            </a:endParaRPr>
          </a:p>
          <a:p>
            <a:pPr marL="171450" indent="-171450">
              <a:buFont typeface="Arial" panose="020B0604020202020204" pitchFamily="34" charset="0"/>
              <a:buChar char="•"/>
            </a:pPr>
            <a:r>
              <a:rPr lang="en-US" dirty="0"/>
              <a:t>Greater citation/impact of work among other scholars </a:t>
            </a:r>
          </a:p>
          <a:p>
            <a:pPr marL="171450" indent="-171450">
              <a:buFont typeface="Arial" panose="020B0604020202020204" pitchFamily="34" charset="0"/>
              <a:buChar char="•"/>
            </a:pPr>
            <a:r>
              <a:rPr lang="en-US" dirty="0"/>
              <a:t>Greater impact/ reach with non-scholars </a:t>
            </a:r>
            <a:endParaRPr lang="en-US" dirty="0">
              <a:cs typeface="Calibri"/>
            </a:endParaRPr>
          </a:p>
          <a:p>
            <a:endParaRPr lang="en-US" dirty="0">
              <a:cs typeface="Calibri"/>
            </a:endParaRPr>
          </a:p>
          <a:p>
            <a:r>
              <a:rPr lang="en-US" dirty="0">
                <a:cs typeface="Calibri"/>
              </a:rPr>
              <a:t>She also mentioned that a professional had found her work on the UND Scholarly Commons and connected with her via twitter. This professional might not have otherwise had access to their literature if it hadn’t been openly available. Connecting with a broader range of researchers and professionals can also be a great benefit of choosing to make work open access.</a:t>
            </a:r>
          </a:p>
        </p:txBody>
      </p:sp>
      <p:sp>
        <p:nvSpPr>
          <p:cNvPr id="4" name="Slide Number Placeholder 3"/>
          <p:cNvSpPr>
            <a:spLocks noGrp="1"/>
          </p:cNvSpPr>
          <p:nvPr>
            <p:ph type="sldNum" sz="quarter" idx="5"/>
          </p:nvPr>
        </p:nvSpPr>
        <p:spPr/>
        <p:txBody>
          <a:bodyPr/>
          <a:lstStyle/>
          <a:p>
            <a:fld id="{D5506D80-F2E3-4871-900F-2C31524CC29E}" type="slidenum">
              <a:rPr lang="en-US" smtClean="0"/>
              <a:t>22</a:t>
            </a:fld>
            <a:endParaRPr lang="en-US"/>
          </a:p>
        </p:txBody>
      </p:sp>
    </p:spTree>
    <p:extLst>
      <p:ext uri="{BB962C8B-B14F-4D97-AF65-F5344CB8AC3E}">
        <p14:creationId xmlns:p14="http://schemas.microsoft.com/office/powerpoint/2010/main" val="55114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dirty="0">
                <a:solidFill>
                  <a:srgbClr val="242424"/>
                </a:solidFill>
                <a:effectLst/>
                <a:latin typeface="Segoe UI" panose="020B0502040204020203" pitchFamily="34" charset="0"/>
              </a:rPr>
              <a:t>By the end of this workshop you will be able to answer the following questions:</a:t>
            </a:r>
          </a:p>
          <a:p>
            <a:pPr marL="0" indent="0" algn="l">
              <a:buNone/>
            </a:pPr>
            <a:endParaRPr lang="en-US" b="0" i="0" dirty="0">
              <a:solidFill>
                <a:srgbClr val="242424"/>
              </a:solidFill>
              <a:effectLst/>
              <a:latin typeface="Segoe UI" panose="020B0502040204020203" pitchFamily="34" charset="0"/>
            </a:endParaRPr>
          </a:p>
          <a:p>
            <a:pPr algn="l">
              <a:buFont typeface="Arial" panose="020B0604020202020204" pitchFamily="34" charset="0"/>
              <a:buChar char="•"/>
            </a:pPr>
            <a:r>
              <a:rPr lang="en-US" b="0" i="0" dirty="0">
                <a:solidFill>
                  <a:srgbClr val="242424"/>
                </a:solidFill>
                <a:effectLst/>
                <a:latin typeface="Segoe UI" panose="020B0502040204020203" pitchFamily="34" charset="0"/>
              </a:rPr>
              <a:t>What is a copyright transfer agreement?</a:t>
            </a:r>
          </a:p>
          <a:p>
            <a:pPr algn="l">
              <a:buFont typeface="Arial" panose="020B0604020202020204" pitchFamily="34" charset="0"/>
              <a:buChar char="•"/>
            </a:pPr>
            <a:r>
              <a:rPr lang="en-US" b="0" i="0" dirty="0">
                <a:solidFill>
                  <a:srgbClr val="242424"/>
                </a:solidFill>
                <a:effectLst/>
                <a:latin typeface="Segoe UI" panose="020B0502040204020203" pitchFamily="34" charset="0"/>
              </a:rPr>
              <a:t>How can you find out a journal's rights policies?</a:t>
            </a:r>
          </a:p>
          <a:p>
            <a:pPr algn="l">
              <a:buFont typeface="Arial" panose="020B0604020202020204" pitchFamily="34" charset="0"/>
              <a:buChar char="•"/>
            </a:pPr>
            <a:r>
              <a:rPr lang="en-US" b="0" i="0" dirty="0">
                <a:solidFill>
                  <a:srgbClr val="242424"/>
                </a:solidFill>
                <a:effectLst/>
                <a:latin typeface="Segoe UI" panose="020B0502040204020203" pitchFamily="34" charset="0"/>
              </a:rPr>
              <a:t>How can you negotiate </a:t>
            </a:r>
            <a:r>
              <a:rPr lang="en-US" b="0" i="0">
                <a:solidFill>
                  <a:srgbClr val="242424"/>
                </a:solidFill>
                <a:effectLst/>
                <a:latin typeface="Segoe UI" panose="020B0502040204020203" pitchFamily="34" charset="0"/>
              </a:rPr>
              <a:t>contracts</a:t>
            </a:r>
            <a:r>
              <a:rPr lang="en-US" b="0" i="0" dirty="0">
                <a:solidFill>
                  <a:srgbClr val="242424"/>
                </a:solidFill>
                <a:effectLst/>
                <a:latin typeface="Segoe UI" panose="020B0502040204020203" pitchFamily="34" charset="0"/>
              </a:rPr>
              <a:t> to make the most of your rights as a scholar, researcher, and author?</a:t>
            </a:r>
          </a:p>
          <a:p>
            <a:pPr algn="l">
              <a:buFont typeface="Arial" panose="020B0604020202020204" pitchFamily="34" charset="0"/>
              <a:buChar char="•"/>
            </a:pPr>
            <a:r>
              <a:rPr lang="en-US" b="0" i="0" dirty="0">
                <a:solidFill>
                  <a:srgbClr val="242424"/>
                </a:solidFill>
                <a:effectLst/>
                <a:latin typeface="Segoe UI" panose="020B0502040204020203" pitchFamily="34" charset="0"/>
              </a:rPr>
              <a:t>What are the benefits of protecting your rights?</a:t>
            </a:r>
          </a:p>
        </p:txBody>
      </p:sp>
      <p:sp>
        <p:nvSpPr>
          <p:cNvPr id="4" name="Slide Number Placeholder 3"/>
          <p:cNvSpPr>
            <a:spLocks noGrp="1"/>
          </p:cNvSpPr>
          <p:nvPr>
            <p:ph type="sldNum" sz="quarter" idx="5"/>
          </p:nvPr>
        </p:nvSpPr>
        <p:spPr/>
        <p:txBody>
          <a:bodyPr/>
          <a:lstStyle/>
          <a:p>
            <a:fld id="{D5506D80-F2E3-4871-900F-2C31524CC29E}" type="slidenum">
              <a:rPr lang="en-US"/>
              <a:t>2</a:t>
            </a:fld>
            <a:endParaRPr lang="en-US"/>
          </a:p>
        </p:txBody>
      </p:sp>
    </p:spTree>
    <p:extLst>
      <p:ext uri="{BB962C8B-B14F-4D97-AF65-F5344CB8AC3E}">
        <p14:creationId xmlns:p14="http://schemas.microsoft.com/office/powerpoint/2010/main" val="32613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mentioned CC licenses at the beginning of this presentation, and I wanted to spend a little time talking about Creative Commons. I would guess that many folks here have heard about creative commons before, but to provide a little bit of an overview, here are some frequently asked questions and some context on why it might be important to know about CC licenses. </a:t>
            </a:r>
          </a:p>
          <a:p>
            <a:endParaRPr lang="en-US" b="1" dirty="0"/>
          </a:p>
          <a:p>
            <a:r>
              <a:rPr lang="en-US" b="1" dirty="0"/>
              <a:t>What is creative commons? </a:t>
            </a:r>
            <a:r>
              <a:rPr lang="en-US" dirty="0"/>
              <a:t>Creative commons is a global nonprofit organization that is dedicated to helping creators share and reuse work. In addition to provided copyright licenses CC offers other legal and technical tools to help facilitate sharing and discovery of creative works. A common example of other work that creative commons has done is the Public Domain mark that is used to mark if a work is in the worldwide public domain. </a:t>
            </a:r>
          </a:p>
          <a:p>
            <a:r>
              <a:rPr lang="en-US" b="1" dirty="0"/>
              <a:t>What are creative commons licenses? </a:t>
            </a:r>
            <a:r>
              <a:rPr lang="en-US" b="0" dirty="0"/>
              <a:t>These are copyright licenses that can be attached automatically to all creative material under copyright. There is no single creative commons license, rather there are six licenses that allow users to do different things. Some are more open than others, and we will provide more information about the rights to cc licenses and what the six licenses are in the next couple of slides. </a:t>
            </a:r>
          </a:p>
          <a:p>
            <a:r>
              <a:rPr lang="en-US" b="1" dirty="0"/>
              <a:t>Is creative commons against copyright? </a:t>
            </a:r>
            <a:r>
              <a:rPr lang="en-US" b="0" dirty="0"/>
              <a:t>Nope! Simply put, creative commons license are copyright licenses. </a:t>
            </a:r>
            <a:endParaRPr lang="en-US" b="1" dirty="0"/>
          </a:p>
          <a:p>
            <a:r>
              <a:rPr lang="en-US" b="1" dirty="0"/>
              <a:t>Why are CC licenses important? </a:t>
            </a:r>
            <a:r>
              <a:rPr lang="en-US" b="0" dirty="0"/>
              <a:t>CC licenses can be applied to any type of work – educational resources, music, photographs, and many other forms of work. The licenses are important to note if you wish to make your work more openly available. You get to decide how your work is reused, and the license are indications of how others can use your work. </a:t>
            </a:r>
            <a:endParaRPr lang="en-US" b="1" dirty="0"/>
          </a:p>
          <a:p>
            <a:endParaRPr lang="en-US" dirty="0"/>
          </a:p>
          <a:p>
            <a:r>
              <a:rPr lang="en-US" dirty="0"/>
              <a:t>I also wanted to make a quick note that when you attach a creative commons license to something, it cannot be revoked. This means that it lasts the duration of copyright. This is just important to note when you are choosing a creative commons license – carefully consider how you want to make your work open. </a:t>
            </a:r>
          </a:p>
        </p:txBody>
      </p:sp>
      <p:sp>
        <p:nvSpPr>
          <p:cNvPr id="4" name="Slide Number Placeholder 3"/>
          <p:cNvSpPr>
            <a:spLocks noGrp="1"/>
          </p:cNvSpPr>
          <p:nvPr>
            <p:ph type="sldNum" sz="quarter" idx="5"/>
          </p:nvPr>
        </p:nvSpPr>
        <p:spPr/>
        <p:txBody>
          <a:bodyPr/>
          <a:lstStyle/>
          <a:p>
            <a:fld id="{D5506D80-F2E3-4871-900F-2C31524CC29E}" type="slidenum">
              <a:rPr lang="en-US" smtClean="0"/>
              <a:t>23</a:t>
            </a:fld>
            <a:endParaRPr lang="en-US"/>
          </a:p>
        </p:txBody>
      </p:sp>
    </p:spTree>
    <p:extLst>
      <p:ext uri="{BB962C8B-B14F-4D97-AF65-F5344CB8AC3E}">
        <p14:creationId xmlns:p14="http://schemas.microsoft.com/office/powerpoint/2010/main" val="235435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6B1135B-7931-4EA3-8206-157B6EBB62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90D64E7-0F46-4DE6-A331-57E1B0B61E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four “rights” with creative commons licenses that you allow users to do. Choosing which label depends on how restrictive you want to be. The first right I wanted to talk about is the attribution by – this means that you give users the ability to copy, distribute, display, perform, and make derivative works based on it only if they attribute you as the original author. The share-alike means that adaptations must be shared under the same terms as the original work. The </a:t>
            </a:r>
            <a:r>
              <a:rPr lang="en-US" altLang="en-US" dirty="0" err="1"/>
              <a:t>NonCommerical</a:t>
            </a:r>
            <a:r>
              <a:rPr lang="en-US" altLang="en-US" dirty="0"/>
              <a:t> right means that individuals can use, adapt remix or build upon the material as long as they do not try to sell the material. And finally, the </a:t>
            </a:r>
            <a:r>
              <a:rPr lang="en-US" altLang="en-US" dirty="0" err="1"/>
              <a:t>Noderivative</a:t>
            </a:r>
            <a:r>
              <a:rPr lang="en-US" altLang="en-US" dirty="0"/>
              <a:t> means that people who want to use your work cannot adapt or create a derivative of the original work. These are essentially the terms of the license that indicate how others can use what you create. </a:t>
            </a:r>
          </a:p>
        </p:txBody>
      </p:sp>
      <p:sp>
        <p:nvSpPr>
          <p:cNvPr id="45060" name="Slide Number Placeholder 3">
            <a:extLst>
              <a:ext uri="{FF2B5EF4-FFF2-40B4-BE49-F238E27FC236}">
                <a16:creationId xmlns:a16="http://schemas.microsoft.com/office/drawing/2014/main" id="{CD5FAEA8-B285-4FDF-9325-89340D3A07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3A2929-DC74-4128-9408-D6B5F5E7A5E5}" type="slidenum">
              <a:rPr lang="en-US" altLang="en-US" smtClean="0"/>
              <a:pPr/>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infographic provides an overview of what each of the six creative commons license allows you to do. The CC BY is the most open, allowing people to copy, provide attribution, modify/adapt, and change the license. Then it starts to get a little more restrictive with each license, and finally, the CC BY-NC-SA and CC BY-NC-ND are the most restrictive. You don’t have to worry about memorizing this information. The library has resources to help you navigate Creative Commons license. If you would like to know more about CC licenses, definitely connect with your subject librarian! </a:t>
            </a:r>
          </a:p>
          <a:p>
            <a:endParaRPr lang="en-US" dirty="0"/>
          </a:p>
        </p:txBody>
      </p:sp>
      <p:sp>
        <p:nvSpPr>
          <p:cNvPr id="4" name="Slide Number Placeholder 3"/>
          <p:cNvSpPr>
            <a:spLocks noGrp="1"/>
          </p:cNvSpPr>
          <p:nvPr>
            <p:ph type="sldNum" sz="quarter" idx="5"/>
          </p:nvPr>
        </p:nvSpPr>
        <p:spPr/>
        <p:txBody>
          <a:bodyPr/>
          <a:lstStyle/>
          <a:p>
            <a:fld id="{D5506D80-F2E3-4871-900F-2C31524CC29E}" type="slidenum">
              <a:rPr lang="en-US" smtClean="0"/>
              <a:t>25</a:t>
            </a:fld>
            <a:endParaRPr lang="en-US"/>
          </a:p>
        </p:txBody>
      </p:sp>
    </p:spTree>
    <p:extLst>
      <p:ext uri="{BB962C8B-B14F-4D97-AF65-F5344CB8AC3E}">
        <p14:creationId xmlns:p14="http://schemas.microsoft.com/office/powerpoint/2010/main" val="20272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recreate an activity I participated in during a creative commons workshop. This activity helped frame what I can do with my copyrights and how I want others to use this work I created. </a:t>
            </a:r>
          </a:p>
          <a:p>
            <a:r>
              <a:rPr lang="en-US" dirty="0"/>
              <a:t>The first step is to create something – it can be anything you want to. Simply take a photo or video, draw something that makes you feel good, or write a short story (could be two sentences) and then attach a Creative Commons license to it. And our question to you is, which license did you choose and why? You can either type this into chat or unmute yourself. </a:t>
            </a:r>
          </a:p>
          <a:p>
            <a:endParaRPr lang="en-US" dirty="0"/>
          </a:p>
          <a:p>
            <a:r>
              <a:rPr lang="en-US" dirty="0"/>
              <a:t>Before starting the activity, I wanted to mention that Creative Commons has a tool to help authors select which license they would like to attach to their work. We will be making the slides and recording for today’s presentation available to participants, and this is a tool that we would also use to help determine which license we would want to use.</a:t>
            </a:r>
          </a:p>
          <a:p>
            <a:endParaRPr lang="en-US" dirty="0"/>
          </a:p>
          <a:p>
            <a:r>
              <a:rPr lang="en-US" dirty="0"/>
              <a:t>[demo the selector tool with this workshop as the work planning to be shared]</a:t>
            </a:r>
          </a:p>
        </p:txBody>
      </p:sp>
      <p:sp>
        <p:nvSpPr>
          <p:cNvPr id="4" name="Slide Number Placeholder 3"/>
          <p:cNvSpPr>
            <a:spLocks noGrp="1"/>
          </p:cNvSpPr>
          <p:nvPr>
            <p:ph type="sldNum" sz="quarter" idx="5"/>
          </p:nvPr>
        </p:nvSpPr>
        <p:spPr/>
        <p:txBody>
          <a:bodyPr/>
          <a:lstStyle/>
          <a:p>
            <a:fld id="{D5506D80-F2E3-4871-900F-2C31524CC29E}" type="slidenum">
              <a:rPr lang="en-US" smtClean="0"/>
              <a:t>26</a:t>
            </a:fld>
            <a:endParaRPr lang="en-US"/>
          </a:p>
        </p:txBody>
      </p:sp>
    </p:spTree>
    <p:extLst>
      <p:ext uri="{BB962C8B-B14F-4D97-AF65-F5344CB8AC3E}">
        <p14:creationId xmlns:p14="http://schemas.microsoft.com/office/powerpoint/2010/main" val="552868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we wanted to leave you with is links to further resources on this topic. We have three research guides relevant to the subjects we discussed today: our copyright basics guide, our author’s rights guide, and our open access guide. All of these can be found on the library website by searching our list of research guides or clicking through these links once we’ve sent you this </a:t>
            </a:r>
            <a:r>
              <a:rPr lang="en-US" dirty="0" err="1"/>
              <a:t>Powerpoint</a:t>
            </a:r>
            <a:r>
              <a:rPr lang="en-US" dirty="0"/>
              <a:t>.</a:t>
            </a:r>
          </a:p>
        </p:txBody>
      </p:sp>
      <p:sp>
        <p:nvSpPr>
          <p:cNvPr id="4" name="Slide Number Placeholder 3"/>
          <p:cNvSpPr>
            <a:spLocks noGrp="1"/>
          </p:cNvSpPr>
          <p:nvPr>
            <p:ph type="sldNum" sz="quarter" idx="5"/>
          </p:nvPr>
        </p:nvSpPr>
        <p:spPr/>
        <p:txBody>
          <a:bodyPr/>
          <a:lstStyle/>
          <a:p>
            <a:fld id="{D5506D80-F2E3-4871-900F-2C31524CC29E}" type="slidenum">
              <a:rPr lang="en-US" smtClean="0"/>
              <a:t>27</a:t>
            </a:fld>
            <a:endParaRPr lang="en-US"/>
          </a:p>
        </p:txBody>
      </p:sp>
    </p:spTree>
    <p:extLst>
      <p:ext uri="{BB962C8B-B14F-4D97-AF65-F5344CB8AC3E}">
        <p14:creationId xmlns:p14="http://schemas.microsoft.com/office/powerpoint/2010/main" val="2590095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content for today’s workshop! Questions?</a:t>
            </a:r>
          </a:p>
        </p:txBody>
      </p:sp>
      <p:sp>
        <p:nvSpPr>
          <p:cNvPr id="4" name="Slide Number Placeholder 3"/>
          <p:cNvSpPr>
            <a:spLocks noGrp="1"/>
          </p:cNvSpPr>
          <p:nvPr>
            <p:ph type="sldNum" sz="quarter" idx="5"/>
          </p:nvPr>
        </p:nvSpPr>
        <p:spPr/>
        <p:txBody>
          <a:bodyPr/>
          <a:lstStyle/>
          <a:p>
            <a:fld id="{D5506D80-F2E3-4871-900F-2C31524CC29E}" type="slidenum">
              <a:rPr lang="en-US" smtClean="0"/>
              <a:t>28</a:t>
            </a:fld>
            <a:endParaRPr lang="en-US"/>
          </a:p>
        </p:txBody>
      </p:sp>
    </p:spTree>
    <p:extLst>
      <p:ext uri="{BB962C8B-B14F-4D97-AF65-F5344CB8AC3E}">
        <p14:creationId xmlns:p14="http://schemas.microsoft.com/office/powerpoint/2010/main" val="1275811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06D80-F2E3-4871-900F-2C31524CC29E}" type="slidenum">
              <a:rPr lang="en-US" smtClean="0"/>
              <a:t>30</a:t>
            </a:fld>
            <a:endParaRPr lang="en-US"/>
          </a:p>
        </p:txBody>
      </p:sp>
    </p:spTree>
    <p:extLst>
      <p:ext uri="{BB962C8B-B14F-4D97-AF65-F5344CB8AC3E}">
        <p14:creationId xmlns:p14="http://schemas.microsoft.com/office/powerpoint/2010/main" val="313855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do a quick activity to get an idea of your existing knowledge of copyright. In the next few slides I’m going to give you examples of various scenarios and ask you whether copyright would apply. You can answer in the chat or, if you prefer, just jot a note to yourself and see whether you were correct after.</a:t>
            </a:r>
          </a:p>
        </p:txBody>
      </p:sp>
      <p:sp>
        <p:nvSpPr>
          <p:cNvPr id="4" name="Slide Number Placeholder 3"/>
          <p:cNvSpPr>
            <a:spLocks noGrp="1"/>
          </p:cNvSpPr>
          <p:nvPr>
            <p:ph type="sldNum" sz="quarter" idx="5"/>
          </p:nvPr>
        </p:nvSpPr>
        <p:spPr/>
        <p:txBody>
          <a:bodyPr/>
          <a:lstStyle/>
          <a:p>
            <a:fld id="{D5506D80-F2E3-4871-900F-2C31524CC29E}" type="slidenum">
              <a:rPr lang="en-US" smtClean="0"/>
              <a:t>3</a:t>
            </a:fld>
            <a:endParaRPr lang="en-US"/>
          </a:p>
        </p:txBody>
      </p:sp>
    </p:spTree>
    <p:extLst>
      <p:ext uri="{BB962C8B-B14F-4D97-AF65-F5344CB8AC3E}">
        <p14:creationId xmlns:p14="http://schemas.microsoft.com/office/powerpoint/2010/main" val="10924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interests of fairness I will give you a hint before we start. This is an excerpt from Title 17 of the US Code which covers the subject matter and scope of copyright. It states:</a:t>
            </a:r>
          </a:p>
          <a:p>
            <a:endParaRPr lang="en-US"/>
          </a:p>
          <a:p>
            <a:pPr marL="0" indent="0" algn="l">
              <a:buNone/>
            </a:pPr>
            <a:r>
              <a:rPr lang="en-US" sz="1200">
                <a:solidFill>
                  <a:srgbClr val="000000"/>
                </a:solidFill>
                <a:latin typeface="+mn-lt"/>
              </a:rPr>
              <a:t>(a</a:t>
            </a:r>
            <a:r>
              <a:rPr lang="en-US" sz="1200" b="0" i="0">
                <a:solidFill>
                  <a:srgbClr val="000000"/>
                </a:solidFill>
                <a:effectLst/>
                <a:latin typeface="+mn-lt"/>
              </a:rPr>
              <a:t>) Copyright protection subsists, in accordance with this title, in original works of authorship fixed in any tangible medium of expression, now known or later developed, from which they can be perceived, reproduced, or otherwise communicated, either directly or with the aid of a machine or device. </a:t>
            </a:r>
          </a:p>
          <a:p>
            <a:pPr marL="0" indent="0" algn="l">
              <a:buNone/>
            </a:pPr>
            <a:r>
              <a:rPr lang="en-US" sz="1200">
                <a:solidFill>
                  <a:srgbClr val="000000"/>
                </a:solidFill>
                <a:latin typeface="+mn-lt"/>
              </a:rPr>
              <a:t>…</a:t>
            </a:r>
            <a:endParaRPr lang="en-US" sz="1200" b="0" i="0">
              <a:solidFill>
                <a:srgbClr val="000000"/>
              </a:solidFill>
              <a:effectLst/>
              <a:latin typeface="+mn-lt"/>
            </a:endParaRPr>
          </a:p>
          <a:p>
            <a:pPr marL="0" indent="0" algn="l">
              <a:buNone/>
            </a:pPr>
            <a:r>
              <a:rPr lang="en-US" sz="1200" b="0" i="0">
                <a:solidFill>
                  <a:srgbClr val="000000"/>
                </a:solidFill>
                <a:effectLst/>
                <a:latin typeface="+mn-lt"/>
              </a:rPr>
              <a:t>(b) In no case does copyright protection for an original work of authorship extend to any idea, procedure, process, system, method of operation, concept, principle, or discovery, regardless of the form in which it is described, explained, illustrated, or embodied in such work.</a:t>
            </a:r>
          </a:p>
          <a:p>
            <a:endParaRPr lang="en-US"/>
          </a:p>
          <a:p>
            <a:r>
              <a:rPr lang="en-US"/>
              <a:t>Keep this in mind as we go through our scenarios.</a:t>
            </a:r>
          </a:p>
        </p:txBody>
      </p:sp>
      <p:sp>
        <p:nvSpPr>
          <p:cNvPr id="4" name="Slide Number Placeholder 3"/>
          <p:cNvSpPr>
            <a:spLocks noGrp="1"/>
          </p:cNvSpPr>
          <p:nvPr>
            <p:ph type="sldNum" sz="quarter" idx="5"/>
          </p:nvPr>
        </p:nvSpPr>
        <p:spPr/>
        <p:txBody>
          <a:bodyPr/>
          <a:lstStyle/>
          <a:p>
            <a:fld id="{D5506D80-F2E3-4871-900F-2C31524CC29E}" type="slidenum">
              <a:rPr lang="en-US" smtClean="0"/>
              <a:t>4</a:t>
            </a:fld>
            <a:endParaRPr lang="en-US"/>
          </a:p>
        </p:txBody>
      </p:sp>
    </p:spTree>
    <p:extLst>
      <p:ext uri="{BB962C8B-B14F-4D97-AF65-F5344CB8AC3E}">
        <p14:creationId xmlns:p14="http://schemas.microsoft.com/office/powerpoint/2010/main" val="27110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Incidentally this is why online recipes often have so much writing about their experiences of the recipes or detailed instructions – that is creative writing that is copyrightable whereas a simple list of ingredients would not be.</a:t>
            </a:r>
          </a:p>
        </p:txBody>
      </p:sp>
      <p:sp>
        <p:nvSpPr>
          <p:cNvPr id="4" name="Slide Number Placeholder 3"/>
          <p:cNvSpPr>
            <a:spLocks noGrp="1"/>
          </p:cNvSpPr>
          <p:nvPr>
            <p:ph type="sldNum" sz="quarter" idx="5"/>
          </p:nvPr>
        </p:nvSpPr>
        <p:spPr/>
        <p:txBody>
          <a:bodyPr/>
          <a:lstStyle/>
          <a:p>
            <a:fld id="{D5506D80-F2E3-4871-900F-2C31524CC29E}" type="slidenum">
              <a:rPr lang="en-US" smtClean="0"/>
              <a:t>5</a:t>
            </a:fld>
            <a:endParaRPr lang="en-US"/>
          </a:p>
        </p:txBody>
      </p:sp>
    </p:spTree>
    <p:extLst>
      <p:ext uri="{BB962C8B-B14F-4D97-AF65-F5344CB8AC3E}">
        <p14:creationId xmlns:p14="http://schemas.microsoft.com/office/powerpoint/2010/main" val="146766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We wanted to provide you with some scenarios of what can be copyrighted because there is a little bit of a distinction between what copyright can and can’t protect. In this slide, we will talk a little more about the context of what copyright is and what it protects. Because this presentation is focused on author’s rights, we won’t delve too deep into how copyright influences teaching and learning. </a:t>
            </a:r>
            <a:r>
              <a:rPr lang="en-US" dirty="0"/>
              <a:t>I wanted to start off this section by stating that I am not a lawyer – this is solely for informational purposes. </a:t>
            </a:r>
            <a:r>
              <a:rPr lang="en-US" b="0" dirty="0"/>
              <a:t> If you have questions about using copyrighted works, definitely reach out to your subject librarian or UND legal, Jason Jenkins.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What is Copyright? </a:t>
            </a:r>
            <a:r>
              <a:rPr lang="en-US" dirty="0"/>
              <a:t>- form of legal protection for original and tangible works both in published and unpublished formats.  Any work that has intellectual, creative, or artistic expression, once in a fixed format (or in a format that someone else cannot edit), is protected by copyright.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What does it protect? </a:t>
            </a:r>
            <a:r>
              <a:rPr lang="en-US" dirty="0"/>
              <a:t>And not protect? It protects literary, dramatic, artistic, and/or musical works. It does not protect facts, ideas, systems or methods of operation. Copyright is different from patents and trademarks in that patents protect inventions, and trademarks protect a word, phrase, symbol, design or any combination of these.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What rights do I have as an author? </a:t>
            </a:r>
            <a:r>
              <a:rPr lang="en-US" dirty="0"/>
              <a:t>Copyright allows you to reproduce the work, prepare derivative works based upon the original work, distribute copies, publicly perform or display the work, and publicly perform sound recordings via digital audio transmission (and an example of this would be that you can broadcast your sound recordings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How long does copyright protection last? </a:t>
            </a:r>
            <a:r>
              <a:rPr lang="en-US" dirty="0"/>
              <a:t>– It changes a little bit for works published before January 1, 1978 and can depend on many factors. But in most cases, copyright protection lasts for the life of the author + 70 years. If there are multiple authors, it lasts the life of the surviving author + 70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What is the public domain? </a:t>
            </a:r>
            <a:r>
              <a:rPr lang="en-US" dirty="0"/>
              <a:t>Work in the public domain is free to use as you wish. Works in the public domain are a little bit older – as of 2019, works published in the US before 1924 or works published before 1964 for which copyrights were not renewed are in the public domain. Renewal was a requirement for works published before 1978. Identifying if works are in the public domain might be important if you wanted to use the public domain work in your own work.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next slide we will talk more about why your rights are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506D80-F2E3-4871-900F-2C31524CC29E}" type="slidenum">
              <a:rPr lang="en-US" smtClean="0"/>
              <a:t>9</a:t>
            </a:fld>
            <a:endParaRPr lang="en-US"/>
          </a:p>
        </p:txBody>
      </p:sp>
    </p:spTree>
    <p:extLst>
      <p:ext uri="{BB962C8B-B14F-4D97-AF65-F5344CB8AC3E}">
        <p14:creationId xmlns:p14="http://schemas.microsoft.com/office/powerpoint/2010/main" val="75708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rights are important because, essentially, you have the right to decide what you do with the work you create and how others can use your work. Once a work is in tangible form, you have many options on what you can do with it. You have the right to distribute, reproduce, create derivative works, and publicly perform or display your work. We’re going to be talking a lot about the right to distribute in this presentation. With the right to distribute, you have the choice in how you make your work accessible and available. You can either choose to publish it commercially or openly available. If you choose to publish it with a traditional publisher, you may run into copyright transfer agreements, which we will talk more about later in this presentation. Essentially, transferring copyright means that you are giving up ownership of your materials and allowing the publishers to do the same things copyright allows you to do. Additionally, with the right to distribute, you also have the right to attach a license to your work if you would like to make it openly available. If you have a spot where you can host your work such as a blog, a university institutional repository, or website, you can attach a license which indicates how others can use your work. A set of licenses frequently used for these purposes are called Creative Commons licenses which we will talk more about later on in the presentation. </a:t>
            </a:r>
          </a:p>
        </p:txBody>
      </p:sp>
      <p:sp>
        <p:nvSpPr>
          <p:cNvPr id="4" name="Slide Number Placeholder 3"/>
          <p:cNvSpPr>
            <a:spLocks noGrp="1"/>
          </p:cNvSpPr>
          <p:nvPr>
            <p:ph type="sldNum" sz="quarter" idx="5"/>
          </p:nvPr>
        </p:nvSpPr>
        <p:spPr/>
        <p:txBody>
          <a:bodyPr/>
          <a:lstStyle/>
          <a:p>
            <a:fld id="{D5506D80-F2E3-4871-900F-2C31524CC29E}" type="slidenum">
              <a:rPr lang="en-US" smtClean="0"/>
              <a:t>10</a:t>
            </a:fld>
            <a:endParaRPr lang="en-US"/>
          </a:p>
        </p:txBody>
      </p:sp>
    </p:spTree>
    <p:extLst>
      <p:ext uri="{BB962C8B-B14F-4D97-AF65-F5344CB8AC3E}">
        <p14:creationId xmlns:p14="http://schemas.microsoft.com/office/powerpoint/2010/main" val="406565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commonly asked question about copyright is if you have to register your works. You don’t! It’s completely voluntary. Your work is protected right away once it’s in a tangible format. What registering copyright does is enable you to sure for infringement in the event it occurs. The cost to register your work with the US Copyright Office varies depending on what kind of work you have, but it can range anywhere from 45 – 500 dollars, depending on what item is being registered or what the registration claim is. A common example of where knowing this information is helpful is for graduate students who are writing their dissertation. At UND graduate students submit their theses through ProQuest, who offer the option to register their copyright at the time of submission. It’s good to consider some realistic analysis of what this would actually provide. Dissertations and theses are not works that suffer from frequent infringement – and in the event that someone did start falsely distributing your thesis, as the copyright holder you can file a DMCA takedown request regardless of whether your copyright is registered. Additionally, the ProQuest registration fee is $75 whereas directly registering with the US Copyright Office online is $45 – so even if you do still want to register your work it would be cheaper to do with copyright.gov.</a:t>
            </a:r>
          </a:p>
        </p:txBody>
      </p:sp>
      <p:sp>
        <p:nvSpPr>
          <p:cNvPr id="4" name="Slide Number Placeholder 3"/>
          <p:cNvSpPr>
            <a:spLocks noGrp="1"/>
          </p:cNvSpPr>
          <p:nvPr>
            <p:ph type="sldNum" sz="quarter" idx="5"/>
          </p:nvPr>
        </p:nvSpPr>
        <p:spPr/>
        <p:txBody>
          <a:bodyPr/>
          <a:lstStyle/>
          <a:p>
            <a:fld id="{D5506D80-F2E3-4871-900F-2C31524CC29E}" type="slidenum">
              <a:rPr lang="en-US" smtClean="0"/>
              <a:t>11</a:t>
            </a:fld>
            <a:endParaRPr lang="en-US"/>
          </a:p>
        </p:txBody>
      </p:sp>
    </p:spTree>
    <p:extLst>
      <p:ext uri="{BB962C8B-B14F-4D97-AF65-F5344CB8AC3E}">
        <p14:creationId xmlns:p14="http://schemas.microsoft.com/office/powerpoint/2010/main" val="200118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407b7c23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407b7c23f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t>We’ve talked about copyright in general but let’s dive into the specifics. These days the primary method of communicating in academia is through the publication of journal articles. When you publish in a journal, your work goes through various stages, or versions before the final article is out.</a:t>
            </a:r>
            <a:br>
              <a:rPr lang="en-US" dirty="0"/>
            </a:br>
            <a:br>
              <a:rPr lang="en-US" dirty="0"/>
            </a:br>
            <a:r>
              <a:rPr lang="en-US" dirty="0"/>
              <a:t>The first version of your article, the one you submit to the journal for consideration, is sometimes referred to as a preprint. This is what your article looks like prior to </a:t>
            </a:r>
            <a:r>
              <a:rPr lang="en-US" sz="1200" dirty="0"/>
              <a:t>any peer-review process or publisher contributions such as technical formatting or copy editing.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200" dirty="0"/>
          </a:p>
          <a:p>
            <a:pPr marL="0" lvl="0" indent="0" algn="l" rtl="0">
              <a:lnSpc>
                <a:spcPct val="115000"/>
              </a:lnSpc>
              <a:spcBef>
                <a:spcPts val="0"/>
              </a:spcBef>
              <a:spcAft>
                <a:spcPts val="0"/>
              </a:spcAft>
              <a:buClr>
                <a:schemeClr val="dk1"/>
              </a:buClr>
              <a:buSzPts val="1100"/>
              <a:buFont typeface="Arial"/>
              <a:buNone/>
            </a:pPr>
            <a:r>
              <a:rPr lang="en-US" dirty="0"/>
              <a:t>If the journal decides that your work looks like something they would want to publish, they send it off for peer-review, where people in your field evaluate your work and suggest revisions. After you make all of the changes from the peer-review process, you have the version of your work that is accepted to the journal. This is sometimes referred to as the “</a:t>
            </a:r>
            <a:r>
              <a:rPr lang="en-US" dirty="0" err="1"/>
              <a:t>postprint</a:t>
            </a:r>
            <a:r>
              <a:rPr lang="en-US" dirty="0"/>
              <a:t>” or, more commonly, the “accepted manuscript”. Pay attention to this version of your article – it’s often the version your journal agreement will permit you the most sharing rights over.</a:t>
            </a: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Once your manuscript is accepted by the journal for publication, the publisher will usually require that you sign a Copyright Transfer Agreement and will apply publisher formatting, typesetting, and other design aspects to your article. With this process is complete, your work is published in its final form with all of the publisher applied formatting. This is sometimes called the “publisher PDF” or the “Version of Record”. The language used can very among publishers but at the end of the day they’re all referring to these three versions of your work.</a:t>
            </a:r>
          </a:p>
        </p:txBody>
      </p:sp>
      <p:sp>
        <p:nvSpPr>
          <p:cNvPr id="135" name="Google Shape;135;g4407b7c23f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alphaModFix amt="10000"/>
            <a:extLst>
              <a:ext uri="{28A0092B-C50C-407E-A947-70E740481C1C}">
                <a14:useLocalDpi xmlns:a14="http://schemas.microsoft.com/office/drawing/2010/main" val="0"/>
              </a:ext>
            </a:extLst>
          </a:blip>
          <a:srcRect t="29926" b="39180"/>
          <a:stretch/>
        </p:blipFill>
        <p:spPr>
          <a:xfrm>
            <a:off x="636866" y="0"/>
            <a:ext cx="8686800" cy="5270257"/>
          </a:xfrm>
          <a:prstGeom prst="rect">
            <a:avLst/>
          </a:prstGeom>
        </p:spPr>
      </p:pic>
      <p:pic>
        <p:nvPicPr>
          <p:cNvPr id="12" name="Picture 11"/>
          <p:cNvPicPr>
            <a:picLocks noChangeAspect="1"/>
          </p:cNvPicPr>
          <p:nvPr/>
        </p:nvPicPr>
        <p:blipFill rotWithShape="1">
          <a:blip r:embed="rId2">
            <a:alphaModFix amt="10000"/>
            <a:extLst>
              <a:ext uri="{28A0092B-C50C-407E-A947-70E740481C1C}">
                <a14:useLocalDpi xmlns:a14="http://schemas.microsoft.com/office/drawing/2010/main" val="0"/>
              </a:ext>
            </a:extLst>
          </a:blip>
          <a:srcRect l="52413" t="10197" r="3356" b="61321"/>
          <a:stretch/>
        </p:blipFill>
        <p:spPr>
          <a:xfrm rot="10800000">
            <a:off x="9875520" y="-1"/>
            <a:ext cx="2316480" cy="2929346"/>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514" t="31358" r="-16766" b="36252"/>
          <a:stretch/>
        </p:blipFill>
        <p:spPr>
          <a:xfrm>
            <a:off x="0" y="0"/>
            <a:ext cx="9022080" cy="5252820"/>
          </a:xfrm>
          <a:prstGeom prst="rect">
            <a:avLst/>
          </a:prstGeom>
        </p:spPr>
      </p:pic>
      <p:sp>
        <p:nvSpPr>
          <p:cNvPr id="9" name="Title 1"/>
          <p:cNvSpPr>
            <a:spLocks noGrp="1"/>
          </p:cNvSpPr>
          <p:nvPr>
            <p:ph type="ctrTitle" hasCustomPrompt="1"/>
          </p:nvPr>
        </p:nvSpPr>
        <p:spPr>
          <a:xfrm>
            <a:off x="508427" y="2788024"/>
            <a:ext cx="11175146" cy="1565275"/>
          </a:xfrm>
        </p:spPr>
        <p:txBody>
          <a:bodyPr anchor="b">
            <a:normAutofit/>
          </a:bodyPr>
          <a:lstStyle>
            <a:lvl1pPr algn="l">
              <a:defRPr sz="4400">
                <a:solidFill>
                  <a:schemeClr val="bg1"/>
                </a:solidFill>
              </a:defRPr>
            </a:lvl1pPr>
          </a:lstStyle>
          <a:p>
            <a:r>
              <a:rPr lang="en-US"/>
              <a:t>CLICK TO EDIT </a:t>
            </a:r>
            <a:br>
              <a:rPr lang="en-US"/>
            </a:br>
            <a:r>
              <a:rPr lang="en-US"/>
              <a:t>MASTER TITLE STYLE</a:t>
            </a:r>
          </a:p>
        </p:txBody>
      </p:sp>
      <p:sp>
        <p:nvSpPr>
          <p:cNvPr id="7" name="Subtitle 2"/>
          <p:cNvSpPr>
            <a:spLocks noGrp="1"/>
          </p:cNvSpPr>
          <p:nvPr>
            <p:ph type="subTitle" idx="1"/>
          </p:nvPr>
        </p:nvSpPr>
        <p:spPr>
          <a:xfrm>
            <a:off x="508427" y="4346575"/>
            <a:ext cx="11175146"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2706"/>
          <a:stretch/>
        </p:blipFill>
        <p:spPr>
          <a:xfrm>
            <a:off x="-3" y="802505"/>
            <a:ext cx="3914623" cy="571500"/>
          </a:xfrm>
          <a:prstGeom prst="rect">
            <a:avLst/>
          </a:prstGeom>
        </p:spPr>
      </p:pic>
      <p:pic>
        <p:nvPicPr>
          <p:cNvPr id="2" name="Picture 1"/>
          <p:cNvPicPr>
            <a:picLocks noChangeAspect="1"/>
          </p:cNvPicPr>
          <p:nvPr userDrawn="1"/>
        </p:nvPicPr>
        <p:blipFill>
          <a:blip r:embed="rId5"/>
          <a:stretch>
            <a:fillRect/>
          </a:stretch>
        </p:blipFill>
        <p:spPr>
          <a:xfrm>
            <a:off x="7224304" y="5708909"/>
            <a:ext cx="3732264" cy="7406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4136" y="5708909"/>
            <a:ext cx="4376130" cy="862989"/>
          </a:xfrm>
          <a:prstGeom prst="rect">
            <a:avLst/>
          </a:prstGeom>
        </p:spPr>
      </p:pic>
    </p:spTree>
    <p:extLst>
      <p:ext uri="{BB962C8B-B14F-4D97-AF65-F5344CB8AC3E}">
        <p14:creationId xmlns:p14="http://schemas.microsoft.com/office/powerpoint/2010/main" val="225474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mt="10000"/>
          </a:blip>
          <a:srcRect l="38903" t="64444"/>
          <a:stretch/>
        </p:blipFill>
        <p:spPr>
          <a:xfrm rot="10800000">
            <a:off x="9347200" y="4419600"/>
            <a:ext cx="2844800" cy="2438400"/>
          </a:xfrm>
          <a:prstGeom prst="rect">
            <a:avLst/>
          </a:prstGeom>
          <a:noFill/>
          <a:ln>
            <a:noFill/>
          </a:ln>
        </p:spPr>
      </p:pic>
      <p:sp>
        <p:nvSpPr>
          <p:cNvPr id="26" name="Google Shape;26;p3"/>
          <p:cNvSpPr/>
          <p:nvPr/>
        </p:nvSpPr>
        <p:spPr>
          <a:xfrm>
            <a:off x="0" y="0"/>
            <a:ext cx="12192000" cy="1524000"/>
          </a:xfrm>
          <a:prstGeom prst="rect">
            <a:avLst/>
          </a:prstGeom>
          <a:solidFill>
            <a:srgbClr val="009A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ftr" idx="11"/>
          </p:nvPr>
        </p:nvSpPr>
        <p:spPr>
          <a:xfrm>
            <a:off x="4368801" y="6356351"/>
            <a:ext cx="3352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31" name="Google Shape;31;p3"/>
          <p:cNvPicPr preferRelativeResize="0"/>
          <p:nvPr/>
        </p:nvPicPr>
        <p:blipFill rotWithShape="1">
          <a:blip r:embed="rId2">
            <a:alphaModFix amt="10000"/>
          </a:blip>
          <a:srcRect l="73317" t="28668" b="29108"/>
          <a:stretch/>
        </p:blipFill>
        <p:spPr>
          <a:xfrm>
            <a:off x="0" y="1524000"/>
            <a:ext cx="1242405" cy="2895601"/>
          </a:xfrm>
          <a:prstGeom prst="rect">
            <a:avLst/>
          </a:prstGeom>
          <a:noFill/>
          <a:ln>
            <a:noFill/>
          </a:ln>
        </p:spPr>
      </p:pic>
      <p:pic>
        <p:nvPicPr>
          <p:cNvPr id="32" name="Google Shape;32;p3"/>
          <p:cNvPicPr preferRelativeResize="0"/>
          <p:nvPr/>
        </p:nvPicPr>
        <p:blipFill rotWithShape="1">
          <a:blip r:embed="rId2">
            <a:alphaModFix amt="10000"/>
          </a:blip>
          <a:srcRect l="37260" t="3660" r="8187" b="60000"/>
          <a:stretch/>
        </p:blipFill>
        <p:spPr>
          <a:xfrm rot="10800000">
            <a:off x="9652002" y="1524000"/>
            <a:ext cx="2539999" cy="2492190"/>
          </a:xfrm>
          <a:prstGeom prst="rect">
            <a:avLst/>
          </a:prstGeom>
          <a:noFill/>
          <a:ln>
            <a:noFill/>
          </a:ln>
        </p:spPr>
      </p:pic>
      <p:pic>
        <p:nvPicPr>
          <p:cNvPr id="33" name="Google Shape;33;p3"/>
          <p:cNvPicPr preferRelativeResize="0"/>
          <p:nvPr/>
        </p:nvPicPr>
        <p:blipFill rotWithShape="1">
          <a:blip r:embed="rId3">
            <a:alphaModFix/>
          </a:blip>
          <a:srcRect l="-364" t="35333" r="53529"/>
          <a:stretch/>
        </p:blipFill>
        <p:spPr>
          <a:xfrm>
            <a:off x="7925289" y="0"/>
            <a:ext cx="4266712" cy="369570"/>
          </a:xfrm>
          <a:prstGeom prst="rect">
            <a:avLst/>
          </a:prstGeom>
          <a:noFill/>
          <a:ln>
            <a:noFill/>
          </a:ln>
        </p:spPr>
      </p:pic>
      <p:pic>
        <p:nvPicPr>
          <p:cNvPr id="34" name="Google Shape;34;p3"/>
          <p:cNvPicPr preferRelativeResize="0"/>
          <p:nvPr/>
        </p:nvPicPr>
        <p:blipFill rotWithShape="1">
          <a:blip r:embed="rId4">
            <a:alphaModFix/>
          </a:blip>
          <a:srcRect/>
          <a:stretch/>
        </p:blipFill>
        <p:spPr>
          <a:xfrm>
            <a:off x="8294893" y="6271078"/>
            <a:ext cx="3287507" cy="486231"/>
          </a:xfrm>
          <a:prstGeom prst="rect">
            <a:avLst/>
          </a:prstGeom>
          <a:noFill/>
          <a:ln>
            <a:noFill/>
          </a:ln>
        </p:spPr>
      </p:pic>
    </p:spTree>
    <p:extLst>
      <p:ext uri="{BB962C8B-B14F-4D97-AF65-F5344CB8AC3E}">
        <p14:creationId xmlns:p14="http://schemas.microsoft.com/office/powerpoint/2010/main" val="40827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29926" b="39180"/>
          <a:stretch/>
        </p:blipFill>
        <p:spPr>
          <a:xfrm>
            <a:off x="-571707" y="1"/>
            <a:ext cx="11582400" cy="5270257"/>
          </a:xfrm>
          <a:prstGeom prst="rect">
            <a:avLst/>
          </a:prstGeom>
        </p:spPr>
      </p:pic>
      <p:pic>
        <p:nvPicPr>
          <p:cNvPr id="6" name="Picture 5"/>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l="52413" t="10197" r="3356" b="61321"/>
          <a:stretch/>
        </p:blipFill>
        <p:spPr>
          <a:xfrm rot="10800000">
            <a:off x="9855198" y="-2"/>
            <a:ext cx="2336801" cy="221628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1223" t="29602" b="38008"/>
          <a:stretch/>
        </p:blipFill>
        <p:spPr>
          <a:xfrm>
            <a:off x="1" y="0"/>
            <a:ext cx="8673892" cy="5252820"/>
          </a:xfrm>
          <a:prstGeom prst="rect">
            <a:avLst/>
          </a:prstGeom>
        </p:spPr>
      </p:pic>
      <p:sp>
        <p:nvSpPr>
          <p:cNvPr id="3" name="Subtitle 2"/>
          <p:cNvSpPr>
            <a:spLocks noGrp="1"/>
          </p:cNvSpPr>
          <p:nvPr>
            <p:ph type="subTitle" idx="1"/>
          </p:nvPr>
        </p:nvSpPr>
        <p:spPr>
          <a:xfrm>
            <a:off x="406400" y="4346575"/>
            <a:ext cx="11379200"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hasCustomPrompt="1"/>
          </p:nvPr>
        </p:nvSpPr>
        <p:spPr>
          <a:xfrm>
            <a:off x="406400" y="2895601"/>
            <a:ext cx="11379200" cy="1565275"/>
          </a:xfrm>
        </p:spPr>
        <p:txBody>
          <a:bodyPr anchor="b">
            <a:normAutofit/>
          </a:bodyPr>
          <a:lstStyle>
            <a:lvl1pPr algn="l">
              <a:defRPr sz="4400">
                <a:solidFill>
                  <a:schemeClr val="bg1"/>
                </a:solidFill>
              </a:defRPr>
            </a:lvl1pPr>
          </a:lstStyle>
          <a:p>
            <a:r>
              <a:rPr lang="en-US"/>
              <a:t>CLICK TO EDIT </a:t>
            </a:r>
            <a:br>
              <a:rPr lang="en-US"/>
            </a:br>
            <a:r>
              <a:rPr lang="en-US"/>
              <a:t>MASTER TITLE</a:t>
            </a:r>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42706"/>
          <a:stretch/>
        </p:blipFill>
        <p:spPr>
          <a:xfrm>
            <a:off x="-3" y="802505"/>
            <a:ext cx="5219497" cy="5715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40000" y="5699069"/>
            <a:ext cx="7112000" cy="693419"/>
          </a:xfrm>
          <a:prstGeom prst="rect">
            <a:avLst/>
          </a:prstGeom>
        </p:spPr>
      </p:pic>
    </p:spTree>
    <p:extLst>
      <p:ext uri="{BB962C8B-B14F-4D97-AF65-F5344CB8AC3E}">
        <p14:creationId xmlns:p14="http://schemas.microsoft.com/office/powerpoint/2010/main" val="22165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D1DB5E-02E9-49BA-8805-08FF81EBE7F2}"/>
              </a:ext>
            </a:extLst>
          </p:cNvPr>
          <p:cNvSpPr/>
          <p:nvPr userDrawn="1"/>
        </p:nvSpPr>
        <p:spPr>
          <a:xfrm>
            <a:off x="0" y="0"/>
            <a:ext cx="12192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7">
            <a:extLst>
              <a:ext uri="{FF2B5EF4-FFF2-40B4-BE49-F238E27FC236}">
                <a16:creationId xmlns:a16="http://schemas.microsoft.com/office/drawing/2014/main" id="{14FD4F83-405B-4CC1-AE5A-069E7BAF22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5685" y="5589588"/>
            <a:ext cx="930063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6400" y="1063626"/>
            <a:ext cx="11379200" cy="1565275"/>
          </a:xfrm>
        </p:spPr>
        <p:txBody>
          <a:bodyPr>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406400" y="2514600"/>
            <a:ext cx="8534400" cy="15240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122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AFB32-EA64-4F2E-9807-BD57C4984B92}"/>
              </a:ext>
            </a:extLst>
          </p:cNvPr>
          <p:cNvSpPr/>
          <p:nvPr userDrawn="1"/>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7">
            <a:extLst>
              <a:ext uri="{FF2B5EF4-FFF2-40B4-BE49-F238E27FC236}">
                <a16:creationId xmlns:a16="http://schemas.microsoft.com/office/drawing/2014/main" id="{76123357-0C66-4451-9D9A-2B745BEE1B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2E766AE-ED92-4792-B47B-02BF30D18F5F}"/>
              </a:ext>
            </a:extLst>
          </p:cNvPr>
          <p:cNvSpPr>
            <a:spLocks noGrp="1"/>
          </p:cNvSpPr>
          <p:nvPr>
            <p:ph type="dt" sz="half" idx="10"/>
          </p:nvPr>
        </p:nvSpPr>
        <p:spPr/>
        <p:txBody>
          <a:bodyPr/>
          <a:lstStyle>
            <a:lvl1pPr>
              <a:defRPr/>
            </a:lvl1pPr>
          </a:lstStyle>
          <a:p>
            <a:pPr>
              <a:defRPr/>
            </a:pPr>
            <a:fld id="{014410F0-FF95-45CD-90AB-181A62898DAD}" type="datetimeFigureOut">
              <a:rPr lang="en-US"/>
              <a:pPr>
                <a:defRPr/>
              </a:pPr>
              <a:t>11/15/2021</a:t>
            </a:fld>
            <a:endParaRPr lang="en-US"/>
          </a:p>
        </p:txBody>
      </p:sp>
      <p:sp>
        <p:nvSpPr>
          <p:cNvPr id="7" name="Footer Placeholder 4">
            <a:extLst>
              <a:ext uri="{FF2B5EF4-FFF2-40B4-BE49-F238E27FC236}">
                <a16:creationId xmlns:a16="http://schemas.microsoft.com/office/drawing/2014/main" id="{51375A5B-6B95-45FB-9ED7-3C61A33C264D}"/>
              </a:ext>
            </a:extLst>
          </p:cNvPr>
          <p:cNvSpPr>
            <a:spLocks noGrp="1"/>
          </p:cNvSpPr>
          <p:nvPr>
            <p:ph type="ftr" sz="quarter" idx="11"/>
          </p:nvPr>
        </p:nvSpPr>
        <p:spPr>
          <a:xfrm>
            <a:off x="4368800" y="6356351"/>
            <a:ext cx="3352800" cy="365125"/>
          </a:xfrm>
        </p:spPr>
        <p:txBody>
          <a:bodyPr/>
          <a:lstStyle>
            <a:lvl1pPr>
              <a:defRPr/>
            </a:lvl1pPr>
          </a:lstStyle>
          <a:p>
            <a:pPr>
              <a:defRPr/>
            </a:pPr>
            <a:endParaRPr lang="en-US"/>
          </a:p>
        </p:txBody>
      </p:sp>
    </p:spTree>
    <p:extLst>
      <p:ext uri="{BB962C8B-B14F-4D97-AF65-F5344CB8AC3E}">
        <p14:creationId xmlns:p14="http://schemas.microsoft.com/office/powerpoint/2010/main" val="28633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76EA6AB-C895-4CBD-BB78-D9A714C5B5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D1F045A-E101-4ECD-B976-97D737D182E1}"/>
              </a:ext>
            </a:extLst>
          </p:cNvPr>
          <p:cNvSpPr>
            <a:spLocks noGrp="1"/>
          </p:cNvSpPr>
          <p:nvPr>
            <p:ph type="dt" sz="half" idx="10"/>
          </p:nvPr>
        </p:nvSpPr>
        <p:spPr/>
        <p:txBody>
          <a:bodyPr/>
          <a:lstStyle>
            <a:lvl1pPr>
              <a:defRPr/>
            </a:lvl1pPr>
          </a:lstStyle>
          <a:p>
            <a:pPr>
              <a:defRPr/>
            </a:pPr>
            <a:fld id="{D46DA468-66A5-43C7-98AF-2AD7C4C6F537}" type="datetimeFigureOut">
              <a:rPr lang="en-US"/>
              <a:pPr>
                <a:defRPr/>
              </a:pPr>
              <a:t>11/15/2021</a:t>
            </a:fld>
            <a:endParaRPr lang="en-US"/>
          </a:p>
        </p:txBody>
      </p:sp>
      <p:sp>
        <p:nvSpPr>
          <p:cNvPr id="6" name="Footer Placeholder 4">
            <a:extLst>
              <a:ext uri="{FF2B5EF4-FFF2-40B4-BE49-F238E27FC236}">
                <a16:creationId xmlns:a16="http://schemas.microsoft.com/office/drawing/2014/main" id="{51C73EAF-6499-48A3-B280-D42F26FC7D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649EFA-921C-4C6B-B970-A0D62AC79F72}"/>
              </a:ext>
            </a:extLst>
          </p:cNvPr>
          <p:cNvSpPr>
            <a:spLocks noGrp="1"/>
          </p:cNvSpPr>
          <p:nvPr>
            <p:ph type="sldNum" sz="quarter" idx="12"/>
          </p:nvPr>
        </p:nvSpPr>
        <p:spPr/>
        <p:txBody>
          <a:bodyPr/>
          <a:lstStyle>
            <a:lvl1pPr>
              <a:defRPr smtClean="0"/>
            </a:lvl1pPr>
          </a:lstStyle>
          <a:p>
            <a:pPr>
              <a:defRPr/>
            </a:pPr>
            <a:fld id="{A348C2A9-E1E1-4207-8F12-1E63E99CAD2E}" type="slidenum">
              <a:rPr lang="en-US" altLang="en-US"/>
              <a:pPr>
                <a:defRPr/>
              </a:pPr>
              <a:t>‹#›</a:t>
            </a:fld>
            <a:endParaRPr lang="en-US" altLang="en-US"/>
          </a:p>
        </p:txBody>
      </p:sp>
    </p:spTree>
    <p:extLst>
      <p:ext uri="{BB962C8B-B14F-4D97-AF65-F5344CB8AC3E}">
        <p14:creationId xmlns:p14="http://schemas.microsoft.com/office/powerpoint/2010/main" val="228080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F1F7E-E289-49BE-B9A0-4A8C81FD61D9}"/>
              </a:ext>
            </a:extLst>
          </p:cNvPr>
          <p:cNvSpPr/>
          <p:nvPr userDrawn="1"/>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6" name="Picture 7">
            <a:extLst>
              <a:ext uri="{FF2B5EF4-FFF2-40B4-BE49-F238E27FC236}">
                <a16:creationId xmlns:a16="http://schemas.microsoft.com/office/drawing/2014/main" id="{470779EE-E919-4474-B834-4E853B9B52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1CA74F52-A449-4E05-9F0F-EB32AFDF848C}"/>
              </a:ext>
            </a:extLst>
          </p:cNvPr>
          <p:cNvSpPr>
            <a:spLocks noGrp="1"/>
          </p:cNvSpPr>
          <p:nvPr>
            <p:ph type="dt" sz="half" idx="10"/>
          </p:nvPr>
        </p:nvSpPr>
        <p:spPr/>
        <p:txBody>
          <a:bodyPr/>
          <a:lstStyle>
            <a:lvl1pPr>
              <a:defRPr/>
            </a:lvl1pPr>
          </a:lstStyle>
          <a:p>
            <a:pPr>
              <a:defRPr/>
            </a:pPr>
            <a:fld id="{BCCF1653-877B-4DF4-82DB-787294BCE220}" type="datetimeFigureOut">
              <a:rPr lang="en-US"/>
              <a:pPr>
                <a:defRPr/>
              </a:pPr>
              <a:t>11/15/2021</a:t>
            </a:fld>
            <a:endParaRPr lang="en-US"/>
          </a:p>
        </p:txBody>
      </p:sp>
      <p:sp>
        <p:nvSpPr>
          <p:cNvPr id="8" name="Footer Placeholder 5">
            <a:extLst>
              <a:ext uri="{FF2B5EF4-FFF2-40B4-BE49-F238E27FC236}">
                <a16:creationId xmlns:a16="http://schemas.microsoft.com/office/drawing/2014/main" id="{99E79DD9-A78A-42C5-9967-9E846C85E4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FF81A8FC-8743-42DB-8024-F04DC7DAE9F4}"/>
              </a:ext>
            </a:extLst>
          </p:cNvPr>
          <p:cNvSpPr>
            <a:spLocks noGrp="1"/>
          </p:cNvSpPr>
          <p:nvPr>
            <p:ph type="sldNum" sz="quarter" idx="12"/>
          </p:nvPr>
        </p:nvSpPr>
        <p:spPr/>
        <p:txBody>
          <a:bodyPr/>
          <a:lstStyle>
            <a:lvl1pPr>
              <a:defRPr smtClean="0"/>
            </a:lvl1pPr>
          </a:lstStyle>
          <a:p>
            <a:pPr>
              <a:defRPr/>
            </a:pPr>
            <a:fld id="{64342BFD-1FE7-4EA6-BE3B-285AAEED8C4E}" type="slidenum">
              <a:rPr lang="en-US" altLang="en-US"/>
              <a:pPr>
                <a:defRPr/>
              </a:pPr>
              <a:t>‹#›</a:t>
            </a:fld>
            <a:endParaRPr lang="en-US" altLang="en-US"/>
          </a:p>
        </p:txBody>
      </p:sp>
    </p:spTree>
    <p:extLst>
      <p:ext uri="{BB962C8B-B14F-4D97-AF65-F5344CB8AC3E}">
        <p14:creationId xmlns:p14="http://schemas.microsoft.com/office/powerpoint/2010/main" val="370862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0B804-9A86-4C16-AAA2-68525F4AE89F}"/>
              </a:ext>
            </a:extLst>
          </p:cNvPr>
          <p:cNvSpPr/>
          <p:nvPr userDrawn="1"/>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8" name="Picture 7">
            <a:extLst>
              <a:ext uri="{FF2B5EF4-FFF2-40B4-BE49-F238E27FC236}">
                <a16:creationId xmlns:a16="http://schemas.microsoft.com/office/drawing/2014/main" id="{789DF515-83DB-4ADC-91F5-F59908D8A6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DA6257FB-E80E-4D18-8F06-C901173405FA}"/>
              </a:ext>
            </a:extLst>
          </p:cNvPr>
          <p:cNvSpPr>
            <a:spLocks noGrp="1"/>
          </p:cNvSpPr>
          <p:nvPr>
            <p:ph type="dt" sz="half" idx="10"/>
          </p:nvPr>
        </p:nvSpPr>
        <p:spPr/>
        <p:txBody>
          <a:bodyPr/>
          <a:lstStyle>
            <a:lvl1pPr>
              <a:defRPr/>
            </a:lvl1pPr>
          </a:lstStyle>
          <a:p>
            <a:pPr>
              <a:defRPr/>
            </a:pPr>
            <a:fld id="{3BB7EFF7-4B79-4CC5-9808-D8F2E7FFDAAC}" type="datetimeFigureOut">
              <a:rPr lang="en-US"/>
              <a:pPr>
                <a:defRPr/>
              </a:pPr>
              <a:t>11/15/2021</a:t>
            </a:fld>
            <a:endParaRPr lang="en-US"/>
          </a:p>
        </p:txBody>
      </p:sp>
      <p:sp>
        <p:nvSpPr>
          <p:cNvPr id="10" name="Footer Placeholder 7">
            <a:extLst>
              <a:ext uri="{FF2B5EF4-FFF2-40B4-BE49-F238E27FC236}">
                <a16:creationId xmlns:a16="http://schemas.microsoft.com/office/drawing/2014/main" id="{07C08E33-892C-4DE2-8DB7-F5BA4B4F32A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17EF9859-0864-4D0E-B657-85FE5285BA52}"/>
              </a:ext>
            </a:extLst>
          </p:cNvPr>
          <p:cNvSpPr>
            <a:spLocks noGrp="1"/>
          </p:cNvSpPr>
          <p:nvPr>
            <p:ph type="sldNum" sz="quarter" idx="12"/>
          </p:nvPr>
        </p:nvSpPr>
        <p:spPr/>
        <p:txBody>
          <a:bodyPr/>
          <a:lstStyle>
            <a:lvl1pPr>
              <a:defRPr smtClean="0"/>
            </a:lvl1pPr>
          </a:lstStyle>
          <a:p>
            <a:pPr>
              <a:defRPr/>
            </a:pPr>
            <a:fld id="{781C445E-5AB1-4EC6-8F67-7B8E9C1A3593}" type="slidenum">
              <a:rPr lang="en-US" altLang="en-US"/>
              <a:pPr>
                <a:defRPr/>
              </a:pPr>
              <a:t>‹#›</a:t>
            </a:fld>
            <a:endParaRPr lang="en-US" altLang="en-US"/>
          </a:p>
        </p:txBody>
      </p:sp>
    </p:spTree>
    <p:extLst>
      <p:ext uri="{BB962C8B-B14F-4D97-AF65-F5344CB8AC3E}">
        <p14:creationId xmlns:p14="http://schemas.microsoft.com/office/powerpoint/2010/main" val="21834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C9B4C9-03B0-4A3A-ABFD-4EACE5313C39}"/>
              </a:ext>
            </a:extLst>
          </p:cNvPr>
          <p:cNvSpPr/>
          <p:nvPr userDrawn="1"/>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4" name="Picture 7">
            <a:extLst>
              <a:ext uri="{FF2B5EF4-FFF2-40B4-BE49-F238E27FC236}">
                <a16:creationId xmlns:a16="http://schemas.microsoft.com/office/drawing/2014/main" id="{0DA87253-949C-4BF0-A232-1A5AA9B9BA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5" name="Date Placeholder 2">
            <a:extLst>
              <a:ext uri="{FF2B5EF4-FFF2-40B4-BE49-F238E27FC236}">
                <a16:creationId xmlns:a16="http://schemas.microsoft.com/office/drawing/2014/main" id="{E7A0814D-0946-40F4-B8C8-4E90B83458BF}"/>
              </a:ext>
            </a:extLst>
          </p:cNvPr>
          <p:cNvSpPr>
            <a:spLocks noGrp="1"/>
          </p:cNvSpPr>
          <p:nvPr>
            <p:ph type="dt" sz="half" idx="10"/>
          </p:nvPr>
        </p:nvSpPr>
        <p:spPr/>
        <p:txBody>
          <a:bodyPr/>
          <a:lstStyle>
            <a:lvl1pPr>
              <a:defRPr/>
            </a:lvl1pPr>
          </a:lstStyle>
          <a:p>
            <a:pPr>
              <a:defRPr/>
            </a:pPr>
            <a:fld id="{A15312F8-6E66-450B-9CF6-794EE9F12732}" type="datetimeFigureOut">
              <a:rPr lang="en-US"/>
              <a:pPr>
                <a:defRPr/>
              </a:pPr>
              <a:t>11/15/2021</a:t>
            </a:fld>
            <a:endParaRPr lang="en-US"/>
          </a:p>
        </p:txBody>
      </p:sp>
      <p:sp>
        <p:nvSpPr>
          <p:cNvPr id="6" name="Footer Placeholder 3">
            <a:extLst>
              <a:ext uri="{FF2B5EF4-FFF2-40B4-BE49-F238E27FC236}">
                <a16:creationId xmlns:a16="http://schemas.microsoft.com/office/drawing/2014/main" id="{D6263A3D-0934-4297-8089-9EC65D3F6B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16503DEF-43AC-4407-8F18-806598A43724}"/>
              </a:ext>
            </a:extLst>
          </p:cNvPr>
          <p:cNvSpPr>
            <a:spLocks noGrp="1"/>
          </p:cNvSpPr>
          <p:nvPr>
            <p:ph type="sldNum" sz="quarter" idx="12"/>
          </p:nvPr>
        </p:nvSpPr>
        <p:spPr/>
        <p:txBody>
          <a:bodyPr/>
          <a:lstStyle>
            <a:lvl1pPr>
              <a:defRPr smtClean="0"/>
            </a:lvl1pPr>
          </a:lstStyle>
          <a:p>
            <a:pPr>
              <a:defRPr/>
            </a:pPr>
            <a:fld id="{56E08514-C91C-4B9D-B382-F203EA8F7DE0}" type="slidenum">
              <a:rPr lang="en-US" altLang="en-US"/>
              <a:pPr>
                <a:defRPr/>
              </a:pPr>
              <a:t>‹#›</a:t>
            </a:fld>
            <a:endParaRPr lang="en-US" altLang="en-US"/>
          </a:p>
        </p:txBody>
      </p:sp>
    </p:spTree>
    <p:extLst>
      <p:ext uri="{BB962C8B-B14F-4D97-AF65-F5344CB8AC3E}">
        <p14:creationId xmlns:p14="http://schemas.microsoft.com/office/powerpoint/2010/main" val="354900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CDBFC1B-A144-4400-865D-ABFED7AF1F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70F42B18-DFFE-4992-8C77-0507E86E8A52}"/>
              </a:ext>
            </a:extLst>
          </p:cNvPr>
          <p:cNvSpPr>
            <a:spLocks noGrp="1"/>
          </p:cNvSpPr>
          <p:nvPr>
            <p:ph type="dt" sz="half" idx="10"/>
          </p:nvPr>
        </p:nvSpPr>
        <p:spPr/>
        <p:txBody>
          <a:bodyPr/>
          <a:lstStyle>
            <a:lvl1pPr>
              <a:defRPr/>
            </a:lvl1pPr>
          </a:lstStyle>
          <a:p>
            <a:pPr>
              <a:defRPr/>
            </a:pPr>
            <a:fld id="{047FB9F5-EE01-4603-81C3-A8010328B993}" type="datetimeFigureOut">
              <a:rPr lang="en-US"/>
              <a:pPr>
                <a:defRPr/>
              </a:pPr>
              <a:t>11/15/2021</a:t>
            </a:fld>
            <a:endParaRPr lang="en-US"/>
          </a:p>
        </p:txBody>
      </p:sp>
      <p:sp>
        <p:nvSpPr>
          <p:cNvPr id="4" name="Footer Placeholder 2">
            <a:extLst>
              <a:ext uri="{FF2B5EF4-FFF2-40B4-BE49-F238E27FC236}">
                <a16:creationId xmlns:a16="http://schemas.microsoft.com/office/drawing/2014/main" id="{14E7547D-05A2-4426-9A5F-F2E5635A9F8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1064A495-F224-401D-9D96-7287E3717461}"/>
              </a:ext>
            </a:extLst>
          </p:cNvPr>
          <p:cNvSpPr>
            <a:spLocks noGrp="1"/>
          </p:cNvSpPr>
          <p:nvPr>
            <p:ph type="sldNum" sz="quarter" idx="12"/>
          </p:nvPr>
        </p:nvSpPr>
        <p:spPr/>
        <p:txBody>
          <a:bodyPr/>
          <a:lstStyle>
            <a:lvl1pPr>
              <a:defRPr smtClean="0"/>
            </a:lvl1pPr>
          </a:lstStyle>
          <a:p>
            <a:pPr>
              <a:defRPr/>
            </a:pPr>
            <a:fld id="{FFFF9ED3-02F7-42B7-981E-834F429EE924}" type="slidenum">
              <a:rPr lang="en-US" altLang="en-US"/>
              <a:pPr>
                <a:defRPr/>
              </a:pPr>
              <a:t>‹#›</a:t>
            </a:fld>
            <a:endParaRPr lang="en-US" altLang="en-US"/>
          </a:p>
        </p:txBody>
      </p:sp>
    </p:spTree>
    <p:extLst>
      <p:ext uri="{BB962C8B-B14F-4D97-AF65-F5344CB8AC3E}">
        <p14:creationId xmlns:p14="http://schemas.microsoft.com/office/powerpoint/2010/main" val="308267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1332B5-529C-4647-A360-B0D8B1DF13CC}"/>
              </a:ext>
            </a:extLst>
          </p:cNvPr>
          <p:cNvSpPr/>
          <p:nvPr userDrawn="1"/>
        </p:nvSpPr>
        <p:spPr>
          <a:xfrm>
            <a:off x="0" y="0"/>
            <a:ext cx="4673600"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6" name="Picture 7">
            <a:extLst>
              <a:ext uri="{FF2B5EF4-FFF2-40B4-BE49-F238E27FC236}">
                <a16:creationId xmlns:a16="http://schemas.microsoft.com/office/drawing/2014/main" id="{5C4DD683-527E-4E1E-990C-34A5C68250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471BABB-C8C3-495F-811C-01E1ED233EDC}"/>
              </a:ext>
            </a:extLst>
          </p:cNvPr>
          <p:cNvSpPr>
            <a:spLocks noGrp="1"/>
          </p:cNvSpPr>
          <p:nvPr>
            <p:ph type="dt" sz="half" idx="10"/>
          </p:nvPr>
        </p:nvSpPr>
        <p:spPr/>
        <p:txBody>
          <a:bodyPr/>
          <a:lstStyle>
            <a:lvl1pPr>
              <a:defRPr/>
            </a:lvl1pPr>
          </a:lstStyle>
          <a:p>
            <a:pPr>
              <a:defRPr/>
            </a:pPr>
            <a:fld id="{991F1912-230F-4E60-A6EE-075827EC812A}" type="datetimeFigureOut">
              <a:rPr lang="en-US"/>
              <a:pPr>
                <a:defRPr/>
              </a:pPr>
              <a:t>11/15/2021</a:t>
            </a:fld>
            <a:endParaRPr lang="en-US"/>
          </a:p>
        </p:txBody>
      </p:sp>
      <p:sp>
        <p:nvSpPr>
          <p:cNvPr id="8" name="Footer Placeholder 5">
            <a:extLst>
              <a:ext uri="{FF2B5EF4-FFF2-40B4-BE49-F238E27FC236}">
                <a16:creationId xmlns:a16="http://schemas.microsoft.com/office/drawing/2014/main" id="{7742B2DB-282D-4378-9878-9B915F56A9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F7B5E2B-3947-4B21-9F0B-AFCE056C848E}"/>
              </a:ext>
            </a:extLst>
          </p:cNvPr>
          <p:cNvSpPr>
            <a:spLocks noGrp="1"/>
          </p:cNvSpPr>
          <p:nvPr>
            <p:ph type="sldNum" sz="quarter" idx="12"/>
          </p:nvPr>
        </p:nvSpPr>
        <p:spPr/>
        <p:txBody>
          <a:bodyPr/>
          <a:lstStyle>
            <a:lvl1pPr>
              <a:defRPr smtClean="0"/>
            </a:lvl1pPr>
          </a:lstStyle>
          <a:p>
            <a:pPr>
              <a:defRPr/>
            </a:pPr>
            <a:fld id="{7CDA39D1-6BEF-406D-82C4-AA6190AAD40E}" type="slidenum">
              <a:rPr lang="en-US" altLang="en-US"/>
              <a:pPr>
                <a:defRPr/>
              </a:pPr>
              <a:t>‹#›</a:t>
            </a:fld>
            <a:endParaRPr lang="en-US" altLang="en-US"/>
          </a:p>
        </p:txBody>
      </p:sp>
    </p:spTree>
    <p:extLst>
      <p:ext uri="{BB962C8B-B14F-4D97-AF65-F5344CB8AC3E}">
        <p14:creationId xmlns:p14="http://schemas.microsoft.com/office/powerpoint/2010/main" val="193561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Rectangle 8"/>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64" t="35334" r="53529"/>
          <a:stretch/>
        </p:blipFill>
        <p:spPr>
          <a:xfrm>
            <a:off x="8991966" y="0"/>
            <a:ext cx="3200034" cy="369570"/>
          </a:xfrm>
          <a:prstGeom prst="rect">
            <a:avLst/>
          </a:prstGeom>
        </p:spPr>
      </p:pic>
      <p:pic>
        <p:nvPicPr>
          <p:cNvPr id="13" name="Picture 12"/>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2" name="Picture 11"/>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10058400" y="4419600"/>
            <a:ext cx="2133600" cy="2438400"/>
          </a:xfrm>
          <a:prstGeom prst="rect">
            <a:avLst/>
          </a:prstGeom>
        </p:spPr>
      </p:pic>
      <p:pic>
        <p:nvPicPr>
          <p:cNvPr id="14" name="Picture 13"/>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10287001" y="1524000"/>
            <a:ext cx="1904999" cy="2492190"/>
          </a:xfrm>
          <a:prstGeom prst="rect">
            <a:avLst/>
          </a:prstGeom>
        </p:spPr>
      </p:pic>
      <p:sp>
        <p:nvSpPr>
          <p:cNvPr id="3" name="Content Placeholder 2"/>
          <p:cNvSpPr>
            <a:spLocks noGrp="1"/>
          </p:cNvSpPr>
          <p:nvPr>
            <p:ph idx="1"/>
          </p:nvPr>
        </p:nvSpPr>
        <p:spPr>
          <a:xfrm>
            <a:off x="457199"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199" y="6356350"/>
            <a:ext cx="2743200" cy="365125"/>
          </a:xfrm>
        </p:spPr>
        <p:txBody>
          <a:bodyPr/>
          <a:lstStyle>
            <a:lvl1pPr>
              <a:defRPr b="0" i="0">
                <a:latin typeface="Arial" charset="0"/>
                <a:ea typeface="Arial" charset="0"/>
                <a:cs typeface="Arial" charset="0"/>
              </a:defRPr>
            </a:lvl1pPr>
          </a:lstStyle>
          <a:p>
            <a:fld id="{846CE7D5-CF57-46EF-B807-FDD0502418D4}" type="datetimeFigureOut">
              <a:rPr lang="en-US" smtClean="0"/>
              <a:t>11/15/2021</a:t>
            </a:fld>
            <a:endParaRPr lang="en-US"/>
          </a:p>
        </p:txBody>
      </p:sp>
      <p:sp>
        <p:nvSpPr>
          <p:cNvPr id="5" name="Footer Placeholder 4"/>
          <p:cNvSpPr>
            <a:spLocks noGrp="1"/>
          </p:cNvSpPr>
          <p:nvPr>
            <p:ph type="ftr" sz="quarter" idx="11"/>
          </p:nvPr>
        </p:nvSpPr>
        <p:spPr/>
        <p:txBody>
          <a:bodyPr/>
          <a:lstStyle>
            <a:lvl1pPr>
              <a:defRPr b="0" i="0">
                <a:latin typeface="Arial" charset="0"/>
                <a:ea typeface="Arial" charset="0"/>
                <a:cs typeface="Arial" charset="0"/>
              </a:defRPr>
            </a:lvl1pPr>
          </a:lstStyle>
          <a:p>
            <a:endParaRPr lang="en-US"/>
          </a:p>
        </p:txBody>
      </p:sp>
      <p:sp>
        <p:nvSpPr>
          <p:cNvPr id="11"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Tree>
    <p:extLst>
      <p:ext uri="{BB962C8B-B14F-4D97-AF65-F5344CB8AC3E}">
        <p14:creationId xmlns:p14="http://schemas.microsoft.com/office/powerpoint/2010/main" val="3317016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1CB4370-B2DB-43FC-922D-95B96D01E6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017" y="6386513"/>
            <a:ext cx="390101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345D38D-0E60-4779-8EE5-0FA6E029A825}"/>
              </a:ext>
            </a:extLst>
          </p:cNvPr>
          <p:cNvSpPr>
            <a:spLocks noGrp="1"/>
          </p:cNvSpPr>
          <p:nvPr>
            <p:ph type="dt" sz="half" idx="10"/>
          </p:nvPr>
        </p:nvSpPr>
        <p:spPr/>
        <p:txBody>
          <a:bodyPr/>
          <a:lstStyle>
            <a:lvl1pPr>
              <a:defRPr/>
            </a:lvl1pPr>
          </a:lstStyle>
          <a:p>
            <a:pPr>
              <a:defRPr/>
            </a:pPr>
            <a:fld id="{573A7C41-156C-48EC-9DB1-CBE5306199C1}" type="datetimeFigureOut">
              <a:rPr lang="en-US"/>
              <a:pPr>
                <a:defRPr/>
              </a:pPr>
              <a:t>11/15/2021</a:t>
            </a:fld>
            <a:endParaRPr lang="en-US"/>
          </a:p>
        </p:txBody>
      </p:sp>
      <p:sp>
        <p:nvSpPr>
          <p:cNvPr id="7" name="Footer Placeholder 5">
            <a:extLst>
              <a:ext uri="{FF2B5EF4-FFF2-40B4-BE49-F238E27FC236}">
                <a16:creationId xmlns:a16="http://schemas.microsoft.com/office/drawing/2014/main" id="{627C7EC6-9D14-42B0-B816-2809538AAA8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9144818-C7A2-4983-9F37-B177871EE578}"/>
              </a:ext>
            </a:extLst>
          </p:cNvPr>
          <p:cNvSpPr>
            <a:spLocks noGrp="1"/>
          </p:cNvSpPr>
          <p:nvPr>
            <p:ph type="sldNum" sz="quarter" idx="12"/>
          </p:nvPr>
        </p:nvSpPr>
        <p:spPr/>
        <p:txBody>
          <a:bodyPr/>
          <a:lstStyle>
            <a:lvl1pPr>
              <a:defRPr smtClean="0"/>
            </a:lvl1pPr>
          </a:lstStyle>
          <a:p>
            <a:pPr>
              <a:defRPr/>
            </a:pPr>
            <a:fld id="{18E08F46-1596-448C-942B-54A9FD1FE5E4}" type="slidenum">
              <a:rPr lang="en-US" altLang="en-US"/>
              <a:pPr>
                <a:defRPr/>
              </a:pPr>
              <a:t>‹#›</a:t>
            </a:fld>
            <a:endParaRPr lang="en-US" altLang="en-US"/>
          </a:p>
        </p:txBody>
      </p:sp>
    </p:spTree>
    <p:extLst>
      <p:ext uri="{BB962C8B-B14F-4D97-AF65-F5344CB8AC3E}">
        <p14:creationId xmlns:p14="http://schemas.microsoft.com/office/powerpoint/2010/main" val="227355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FE758-6B15-4FF7-9926-8794CBF1B8E3}"/>
              </a:ext>
            </a:extLst>
          </p:cNvPr>
          <p:cNvSpPr/>
          <p:nvPr userDrawn="1"/>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7">
            <a:extLst>
              <a:ext uri="{FF2B5EF4-FFF2-40B4-BE49-F238E27FC236}">
                <a16:creationId xmlns:a16="http://schemas.microsoft.com/office/drawing/2014/main" id="{3E5FE1EB-B93C-4EFC-A615-893565F15A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1" y="3733801"/>
            <a:ext cx="49741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A4D4EF1-1ABB-4894-980F-EA7308189FB0}"/>
              </a:ext>
            </a:extLst>
          </p:cNvPr>
          <p:cNvSpPr>
            <a:spLocks noGrp="1"/>
          </p:cNvSpPr>
          <p:nvPr>
            <p:ph type="dt" sz="half" idx="10"/>
          </p:nvPr>
        </p:nvSpPr>
        <p:spPr/>
        <p:txBody>
          <a:bodyPr/>
          <a:lstStyle>
            <a:lvl1pPr>
              <a:defRPr/>
            </a:lvl1pPr>
          </a:lstStyle>
          <a:p>
            <a:pPr>
              <a:defRPr/>
            </a:pPr>
            <a:fld id="{380BC667-85ED-45B4-852F-A8B1F249FB44}" type="datetimeFigureOut">
              <a:rPr lang="en-US"/>
              <a:pPr>
                <a:defRPr/>
              </a:pPr>
              <a:t>11/15/2021</a:t>
            </a:fld>
            <a:endParaRPr lang="en-US"/>
          </a:p>
        </p:txBody>
      </p:sp>
      <p:sp>
        <p:nvSpPr>
          <p:cNvPr id="7" name="Footer Placeholder 4">
            <a:extLst>
              <a:ext uri="{FF2B5EF4-FFF2-40B4-BE49-F238E27FC236}">
                <a16:creationId xmlns:a16="http://schemas.microsoft.com/office/drawing/2014/main" id="{C6AC06E6-6E21-4B76-A593-AA5A118F777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536BB0F-4577-49A6-8085-2D8B2F9E928F}"/>
              </a:ext>
            </a:extLst>
          </p:cNvPr>
          <p:cNvSpPr>
            <a:spLocks noGrp="1"/>
          </p:cNvSpPr>
          <p:nvPr>
            <p:ph type="sldNum" sz="quarter" idx="12"/>
          </p:nvPr>
        </p:nvSpPr>
        <p:spPr/>
        <p:txBody>
          <a:bodyPr/>
          <a:lstStyle>
            <a:lvl1pPr>
              <a:defRPr smtClean="0"/>
            </a:lvl1pPr>
          </a:lstStyle>
          <a:p>
            <a:pPr>
              <a:defRPr/>
            </a:pPr>
            <a:fld id="{ECC23B20-B4DD-469D-AE10-62A8D40C4ABB}" type="slidenum">
              <a:rPr lang="en-US" altLang="en-US"/>
              <a:pPr>
                <a:defRPr/>
              </a:pPr>
              <a:t>‹#›</a:t>
            </a:fld>
            <a:endParaRPr lang="en-US" altLang="en-US"/>
          </a:p>
        </p:txBody>
      </p:sp>
    </p:spTree>
    <p:extLst>
      <p:ext uri="{BB962C8B-B14F-4D97-AF65-F5344CB8AC3E}">
        <p14:creationId xmlns:p14="http://schemas.microsoft.com/office/powerpoint/2010/main" val="2429640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17FC95-4ADD-4947-88D7-16636F8BB9FE}"/>
              </a:ext>
            </a:extLst>
          </p:cNvPr>
          <p:cNvSpPr/>
          <p:nvPr userDrawn="1"/>
        </p:nvSpPr>
        <p:spPr>
          <a:xfrm>
            <a:off x="8737600" y="0"/>
            <a:ext cx="3454400"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7">
            <a:extLst>
              <a:ext uri="{FF2B5EF4-FFF2-40B4-BE49-F238E27FC236}">
                <a16:creationId xmlns:a16="http://schemas.microsoft.com/office/drawing/2014/main" id="{C1BFF3F3-6387-49DE-904C-1A3F4576BE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1" y="3733801"/>
            <a:ext cx="49741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D5BDB88-D522-44E2-924D-632F82906D1E}"/>
              </a:ext>
            </a:extLst>
          </p:cNvPr>
          <p:cNvSpPr>
            <a:spLocks noGrp="1"/>
          </p:cNvSpPr>
          <p:nvPr>
            <p:ph type="dt" sz="half" idx="10"/>
          </p:nvPr>
        </p:nvSpPr>
        <p:spPr/>
        <p:txBody>
          <a:bodyPr/>
          <a:lstStyle>
            <a:lvl1pPr>
              <a:defRPr/>
            </a:lvl1pPr>
          </a:lstStyle>
          <a:p>
            <a:pPr>
              <a:defRPr/>
            </a:pPr>
            <a:fld id="{F9CD420D-B90D-431E-B234-AC1F15D567F7}" type="datetimeFigureOut">
              <a:rPr lang="en-US"/>
              <a:pPr>
                <a:defRPr/>
              </a:pPr>
              <a:t>11/15/2021</a:t>
            </a:fld>
            <a:endParaRPr lang="en-US"/>
          </a:p>
        </p:txBody>
      </p:sp>
      <p:sp>
        <p:nvSpPr>
          <p:cNvPr id="7" name="Footer Placeholder 4">
            <a:extLst>
              <a:ext uri="{FF2B5EF4-FFF2-40B4-BE49-F238E27FC236}">
                <a16:creationId xmlns:a16="http://schemas.microsoft.com/office/drawing/2014/main" id="{FB8BBA4F-589A-4573-B5D3-25B57B176FA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5B9389B-0643-4C2A-A409-006C07443144}"/>
              </a:ext>
            </a:extLst>
          </p:cNvPr>
          <p:cNvSpPr>
            <a:spLocks noGrp="1"/>
          </p:cNvSpPr>
          <p:nvPr>
            <p:ph type="sldNum" sz="quarter" idx="12"/>
          </p:nvPr>
        </p:nvSpPr>
        <p:spPr/>
        <p:txBody>
          <a:bodyPr/>
          <a:lstStyle>
            <a:lvl1pPr>
              <a:defRPr smtClean="0"/>
            </a:lvl1pPr>
          </a:lstStyle>
          <a:p>
            <a:pPr>
              <a:defRPr/>
            </a:pPr>
            <a:fld id="{3BD3CBD3-0F15-454E-9295-3BA958ED5DB8}" type="slidenum">
              <a:rPr lang="en-US" altLang="en-US"/>
              <a:pPr>
                <a:defRPr/>
              </a:pPr>
              <a:t>‹#›</a:t>
            </a:fld>
            <a:endParaRPr lang="en-US" altLang="en-US"/>
          </a:p>
        </p:txBody>
      </p:sp>
    </p:spTree>
    <p:extLst>
      <p:ext uri="{BB962C8B-B14F-4D97-AF65-F5344CB8AC3E}">
        <p14:creationId xmlns:p14="http://schemas.microsoft.com/office/powerpoint/2010/main" val="2697991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65759" y="274319"/>
            <a:ext cx="11460479" cy="82296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29" name="Shape 29"/>
          <p:cNvSpPr txBox="1">
            <a:spLocks noGrp="1"/>
          </p:cNvSpPr>
          <p:nvPr>
            <p:ph type="body" idx="1"/>
          </p:nvPr>
        </p:nvSpPr>
        <p:spPr>
          <a:xfrm>
            <a:off x="365759" y="1645919"/>
            <a:ext cx="11460479" cy="4937760"/>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extLst>
      <p:ext uri="{BB962C8B-B14F-4D97-AF65-F5344CB8AC3E}">
        <p14:creationId xmlns:p14="http://schemas.microsoft.com/office/powerpoint/2010/main" val="1624581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EB9993-6919-41C7-8ED4-CBE86796CF93}"/>
              </a:ext>
            </a:extLst>
          </p:cNvPr>
          <p:cNvSpPr>
            <a:spLocks noGrp="1"/>
          </p:cNvSpPr>
          <p:nvPr>
            <p:ph type="dt" sz="half" idx="10"/>
          </p:nvPr>
        </p:nvSpPr>
        <p:spPr/>
        <p:txBody>
          <a:bodyPr/>
          <a:lstStyle>
            <a:lvl1pPr>
              <a:defRPr/>
            </a:lvl1pPr>
          </a:lstStyle>
          <a:p>
            <a:pPr>
              <a:defRPr/>
            </a:pPr>
            <a:fld id="{06C4A5E4-20C4-4393-B37D-4980147CE4A4}" type="datetimeFigureOut">
              <a:rPr lang="en-US"/>
              <a:pPr>
                <a:defRPr/>
              </a:pPr>
              <a:t>11/15/2021</a:t>
            </a:fld>
            <a:endParaRPr lang="en-US"/>
          </a:p>
        </p:txBody>
      </p:sp>
      <p:sp>
        <p:nvSpPr>
          <p:cNvPr id="8" name="Footer Placeholder 4">
            <a:extLst>
              <a:ext uri="{FF2B5EF4-FFF2-40B4-BE49-F238E27FC236}">
                <a16:creationId xmlns:a16="http://schemas.microsoft.com/office/drawing/2014/main" id="{73F68552-765B-4E27-9E0C-A5121A627C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7864770-01D9-44BF-A6F9-8DEBC5A32EAD}"/>
              </a:ext>
            </a:extLst>
          </p:cNvPr>
          <p:cNvSpPr>
            <a:spLocks noGrp="1"/>
          </p:cNvSpPr>
          <p:nvPr>
            <p:ph type="sldNum" sz="quarter" idx="12"/>
          </p:nvPr>
        </p:nvSpPr>
        <p:spPr/>
        <p:txBody>
          <a:bodyPr/>
          <a:lstStyle>
            <a:lvl1pPr>
              <a:defRPr/>
            </a:lvl1pPr>
          </a:lstStyle>
          <a:p>
            <a:pPr>
              <a:defRPr/>
            </a:pPr>
            <a:fld id="{878FF899-01D1-4B78-8254-6C7DFCCB17AB}" type="slidenum">
              <a:rPr lang="en-US" altLang="en-US"/>
              <a:pPr>
                <a:defRPr/>
              </a:pPr>
              <a:t>‹#›</a:t>
            </a:fld>
            <a:endParaRPr lang="en-US" altLang="en-US"/>
          </a:p>
        </p:txBody>
      </p:sp>
    </p:spTree>
    <p:extLst>
      <p:ext uri="{BB962C8B-B14F-4D97-AF65-F5344CB8AC3E}">
        <p14:creationId xmlns:p14="http://schemas.microsoft.com/office/powerpoint/2010/main" val="921989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9C4E574-29F7-4A16-914E-B4D032E3C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9F9C974-68D0-4CBC-884D-BBA43C31D62E}"/>
              </a:ext>
            </a:extLst>
          </p:cNvPr>
          <p:cNvSpPr/>
          <p:nvPr userDrawn="1"/>
        </p:nvSpPr>
        <p:spPr>
          <a:xfrm>
            <a:off x="0" y="0"/>
            <a:ext cx="12192000" cy="1255713"/>
          </a:xfrm>
          <a:prstGeom prst="rect">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0CFDF9C8-F12E-4E20-BDDB-C69A88FCF7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63200" y="346075"/>
            <a:ext cx="13652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890651"/>
          </a:xfrm>
        </p:spPr>
        <p:txBody>
          <a:bodyPr anchor="t"/>
          <a:lstStyle>
            <a:lvl1pPr>
              <a:defRPr b="1">
                <a:solidFill>
                  <a:schemeClr val="bg1"/>
                </a:solidFill>
                <a:latin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3000">
                <a:latin typeface="Helvetica" panose="020B0604020202020204" pitchFamily="34" charset="0"/>
              </a:defRPr>
            </a:lvl1pPr>
            <a:lvl2pPr>
              <a:defRPr sz="2800">
                <a:solidFill>
                  <a:srgbClr val="009A44"/>
                </a:solidFill>
                <a:latin typeface="Helvetica" panose="020B0604020202020204" pitchFamily="34" charset="0"/>
              </a:defRPr>
            </a:lvl2pPr>
            <a:lvl3pPr>
              <a:defRPr sz="2200">
                <a:solidFill>
                  <a:srgbClr val="009A44"/>
                </a:solidFill>
                <a:latin typeface="Helvetica" panose="020B0604020202020204" pitchFamily="34" charset="0"/>
              </a:defRPr>
            </a:lvl3pPr>
            <a:lvl4pPr>
              <a:defRPr sz="2000">
                <a:solidFill>
                  <a:srgbClr val="009A44"/>
                </a:solidFill>
                <a:latin typeface="Helvetica" panose="020B0604020202020204" pitchFamily="34" charset="0"/>
              </a:defRPr>
            </a:lvl4pPr>
            <a:lvl5pPr>
              <a:defRPr sz="2000">
                <a:solidFill>
                  <a:srgbClr val="009A44"/>
                </a:solidFill>
                <a:latin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784FF6-A141-4AA2-9824-1724D3D9B15C}"/>
              </a:ext>
            </a:extLst>
          </p:cNvPr>
          <p:cNvSpPr>
            <a:spLocks noGrp="1"/>
          </p:cNvSpPr>
          <p:nvPr>
            <p:ph type="dt" sz="half" idx="10"/>
          </p:nvPr>
        </p:nvSpPr>
        <p:spPr/>
        <p:txBody>
          <a:bodyPr/>
          <a:lstStyle>
            <a:lvl1pPr>
              <a:defRPr/>
            </a:lvl1pPr>
          </a:lstStyle>
          <a:p>
            <a:pPr>
              <a:defRPr/>
            </a:pPr>
            <a:fld id="{D380B6F0-B8AB-4D8D-B438-728A43F3B4D0}" type="datetimeFigureOut">
              <a:rPr lang="en-US"/>
              <a:pPr>
                <a:defRPr/>
              </a:pPr>
              <a:t>11/15/2021</a:t>
            </a:fld>
            <a:endParaRPr lang="en-US"/>
          </a:p>
        </p:txBody>
      </p:sp>
      <p:sp>
        <p:nvSpPr>
          <p:cNvPr id="8" name="Footer Placeholder 4">
            <a:extLst>
              <a:ext uri="{FF2B5EF4-FFF2-40B4-BE49-F238E27FC236}">
                <a16:creationId xmlns:a16="http://schemas.microsoft.com/office/drawing/2014/main" id="{BE58E4A6-2A4A-4641-A9CA-C7F97551CE9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C8F3DC4-241A-4865-AA3B-D7BDE9DEF360}"/>
              </a:ext>
            </a:extLst>
          </p:cNvPr>
          <p:cNvSpPr>
            <a:spLocks noGrp="1"/>
          </p:cNvSpPr>
          <p:nvPr>
            <p:ph type="sldNum" sz="quarter" idx="12"/>
          </p:nvPr>
        </p:nvSpPr>
        <p:spPr/>
        <p:txBody>
          <a:bodyPr/>
          <a:lstStyle>
            <a:lvl1pPr>
              <a:defRPr/>
            </a:lvl1pPr>
          </a:lstStyle>
          <a:p>
            <a:pPr>
              <a:defRPr/>
            </a:pPr>
            <a:fld id="{BD52A936-35D3-4E1F-85CA-730444C9D4AC}" type="slidenum">
              <a:rPr lang="en-US" altLang="en-US"/>
              <a:pPr>
                <a:defRPr/>
              </a:pPr>
              <a:t>‹#›</a:t>
            </a:fld>
            <a:endParaRPr lang="en-US" altLang="en-US"/>
          </a:p>
        </p:txBody>
      </p:sp>
    </p:spTree>
    <p:extLst>
      <p:ext uri="{BB962C8B-B14F-4D97-AF65-F5344CB8AC3E}">
        <p14:creationId xmlns:p14="http://schemas.microsoft.com/office/powerpoint/2010/main" val="265058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4406900"/>
            <a:ext cx="10616246" cy="1362075"/>
          </a:xfrm>
        </p:spPr>
        <p:txBody>
          <a:bodyPr anchor="t"/>
          <a:lstStyle>
            <a:lvl1pPr algn="l">
              <a:defRPr sz="4000" b="1" cap="all"/>
            </a:lvl1pPr>
          </a:lstStyle>
          <a:p>
            <a:r>
              <a:rPr lang="en-US"/>
              <a:t>Click to edit Master title style</a:t>
            </a:r>
          </a:p>
        </p:txBody>
      </p:sp>
      <p:sp>
        <p:nvSpPr>
          <p:cNvPr id="8" name="Text Placeholder 2"/>
          <p:cNvSpPr>
            <a:spLocks noGrp="1"/>
          </p:cNvSpPr>
          <p:nvPr>
            <p:ph type="body" idx="1"/>
          </p:nvPr>
        </p:nvSpPr>
        <p:spPr>
          <a:xfrm>
            <a:off x="722312" y="2906713"/>
            <a:ext cx="1061624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9"/>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39216" t="25165" b="423"/>
          <a:stretch/>
        </p:blipFill>
        <p:spPr>
          <a:xfrm>
            <a:off x="0" y="-15875"/>
            <a:ext cx="2303404" cy="5537608"/>
          </a:xfrm>
          <a:prstGeom prst="rect">
            <a:avLst/>
          </a:prstGeom>
        </p:spPr>
      </p:pic>
      <p:pic>
        <p:nvPicPr>
          <p:cNvPr id="11" name="Picture 10"/>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38903" t="64444"/>
          <a:stretch/>
        </p:blipFill>
        <p:spPr>
          <a:xfrm rot="10800000">
            <a:off x="10058400" y="4419600"/>
            <a:ext cx="2133600" cy="2438400"/>
          </a:xfrm>
          <a:prstGeom prst="rect">
            <a:avLst/>
          </a:prstGeom>
        </p:spPr>
      </p:pic>
      <p:pic>
        <p:nvPicPr>
          <p:cNvPr id="12" name="Picture 11"/>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36260" t="3660" r="8187" b="60000"/>
          <a:stretch/>
        </p:blipFill>
        <p:spPr>
          <a:xfrm rot="10800000">
            <a:off x="10252075" y="-15875"/>
            <a:ext cx="1939925" cy="249219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39266"/>
          <a:stretch/>
        </p:blipFill>
        <p:spPr>
          <a:xfrm>
            <a:off x="8042275" y="365125"/>
            <a:ext cx="4149725" cy="5715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
        <p:nvSpPr>
          <p:cNvPr id="15" name="Date Placeholder 3"/>
          <p:cNvSpPr>
            <a:spLocks noGrp="1"/>
          </p:cNvSpPr>
          <p:nvPr>
            <p:ph type="dt" sz="half" idx="10"/>
          </p:nvPr>
        </p:nvSpPr>
        <p:spPr>
          <a:xfrm>
            <a:off x="457199" y="6356350"/>
            <a:ext cx="2743200" cy="365125"/>
          </a:xfrm>
        </p:spPr>
        <p:txBody>
          <a:bodyPr/>
          <a:lstStyle>
            <a:lvl1pPr>
              <a:defRPr b="0" i="0">
                <a:latin typeface="Arial" charset="0"/>
                <a:ea typeface="Arial" charset="0"/>
                <a:cs typeface="Arial" charset="0"/>
              </a:defRPr>
            </a:lvl1pPr>
          </a:lstStyle>
          <a:p>
            <a:fld id="{846CE7D5-CF57-46EF-B807-FDD0502418D4}" type="datetimeFigureOut">
              <a:rPr lang="en-US" smtClean="0"/>
              <a:t>11/15/2021</a:t>
            </a:fld>
            <a:endParaRPr lang="en-US"/>
          </a:p>
        </p:txBody>
      </p:sp>
      <p:sp>
        <p:nvSpPr>
          <p:cNvPr id="16" name="Footer Placeholder 4"/>
          <p:cNvSpPr>
            <a:spLocks noGrp="1"/>
          </p:cNvSpPr>
          <p:nvPr>
            <p:ph type="ftr" sz="quarter" idx="11"/>
          </p:nvPr>
        </p:nvSpPr>
        <p:spPr>
          <a:xfrm>
            <a:off x="4038600" y="6356350"/>
            <a:ext cx="4114800" cy="365125"/>
          </a:xfrm>
        </p:spPr>
        <p:txBody>
          <a:bodyPr/>
          <a:lstStyle>
            <a:lvl1pPr>
              <a:defRPr b="0" i="0">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37441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364" t="35334" r="53529"/>
          <a:stretch/>
        </p:blipFill>
        <p:spPr>
          <a:xfrm>
            <a:off x="8991966" y="0"/>
            <a:ext cx="3200034" cy="369570"/>
          </a:xfrm>
          <a:prstGeom prst="rect">
            <a:avLst/>
          </a:prstGeom>
        </p:spPr>
      </p:pic>
      <p:pic>
        <p:nvPicPr>
          <p:cNvPr id="19" name="Picture 18"/>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20" name="Picture 19"/>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10058400" y="4419600"/>
            <a:ext cx="2133600" cy="2438400"/>
          </a:xfrm>
          <a:prstGeom prst="rect">
            <a:avLst/>
          </a:prstGeom>
        </p:spPr>
      </p:pic>
      <p:pic>
        <p:nvPicPr>
          <p:cNvPr id="21" name="Picture 20"/>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10287001" y="1524000"/>
            <a:ext cx="1904999" cy="2492190"/>
          </a:xfrm>
          <a:prstGeom prst="rect">
            <a:avLst/>
          </a:prstGeom>
        </p:spPr>
      </p:pic>
      <p:sp>
        <p:nvSpPr>
          <p:cNvPr id="22"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
        <p:nvSpPr>
          <p:cNvPr id="13" name="Date Placeholder 3"/>
          <p:cNvSpPr>
            <a:spLocks noGrp="1"/>
          </p:cNvSpPr>
          <p:nvPr>
            <p:ph type="dt" sz="half" idx="10"/>
          </p:nvPr>
        </p:nvSpPr>
        <p:spPr>
          <a:xfrm>
            <a:off x="457199" y="6356350"/>
            <a:ext cx="2743200" cy="365125"/>
          </a:xfrm>
        </p:spPr>
        <p:txBody>
          <a:bodyPr/>
          <a:lstStyle>
            <a:lvl1pPr>
              <a:defRPr b="0" i="0">
                <a:latin typeface="Arial" charset="0"/>
                <a:ea typeface="Arial" charset="0"/>
                <a:cs typeface="Arial" charset="0"/>
              </a:defRPr>
            </a:lvl1pPr>
          </a:lstStyle>
          <a:p>
            <a:fld id="{846CE7D5-CF57-46EF-B807-FDD0502418D4}" type="datetimeFigureOut">
              <a:rPr lang="en-US" smtClean="0"/>
              <a:t>11/15/2021</a:t>
            </a:fld>
            <a:endParaRPr lang="en-US"/>
          </a:p>
        </p:txBody>
      </p:sp>
      <p:sp>
        <p:nvSpPr>
          <p:cNvPr id="14" name="Footer Placeholder 4"/>
          <p:cNvSpPr>
            <a:spLocks noGrp="1"/>
          </p:cNvSpPr>
          <p:nvPr>
            <p:ph type="ftr" sz="quarter" idx="11"/>
          </p:nvPr>
        </p:nvSpPr>
        <p:spPr>
          <a:xfrm>
            <a:off x="4038600" y="6356350"/>
            <a:ext cx="4114800" cy="365125"/>
          </a:xfrm>
        </p:spPr>
        <p:txBody>
          <a:bodyPr/>
          <a:lstStyle>
            <a:lvl1pPr>
              <a:defRPr b="0" i="0">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96289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7" name="Rectangle 16"/>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364" t="35334" r="53529"/>
          <a:stretch/>
        </p:blipFill>
        <p:spPr>
          <a:xfrm>
            <a:off x="8991966" y="0"/>
            <a:ext cx="3200034" cy="369570"/>
          </a:xfrm>
          <a:prstGeom prst="rect">
            <a:avLst/>
          </a:prstGeom>
        </p:spPr>
      </p:pic>
      <p:pic>
        <p:nvPicPr>
          <p:cNvPr id="19" name="Picture 18"/>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20" name="Picture 19"/>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10058400" y="4419600"/>
            <a:ext cx="2133600" cy="2438400"/>
          </a:xfrm>
          <a:prstGeom prst="rect">
            <a:avLst/>
          </a:prstGeom>
        </p:spPr>
      </p:pic>
      <p:pic>
        <p:nvPicPr>
          <p:cNvPr id="21" name="Picture 20"/>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10287001" y="1524000"/>
            <a:ext cx="1904999" cy="2492190"/>
          </a:xfrm>
          <a:prstGeom prst="rect">
            <a:avLst/>
          </a:prstGeom>
        </p:spPr>
      </p:pic>
      <p:sp>
        <p:nvSpPr>
          <p:cNvPr id="22"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
        <p:nvSpPr>
          <p:cNvPr id="27" name="Text Placeholder 2"/>
          <p:cNvSpPr>
            <a:spLocks noGrp="1"/>
          </p:cNvSpPr>
          <p:nvPr>
            <p:ph type="body" idx="1"/>
          </p:nvPr>
        </p:nvSpPr>
        <p:spPr>
          <a:xfrm>
            <a:off x="457200" y="1799736"/>
            <a:ext cx="5540374" cy="601662"/>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3"/>
          <p:cNvSpPr>
            <a:spLocks noGrp="1"/>
          </p:cNvSpPr>
          <p:nvPr>
            <p:ph sz="half" idx="2"/>
          </p:nvPr>
        </p:nvSpPr>
        <p:spPr>
          <a:xfrm>
            <a:off x="457200" y="2401398"/>
            <a:ext cx="5540374"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2"/>
          </p:nvPr>
        </p:nvSpPr>
        <p:spPr>
          <a:xfrm>
            <a:off x="6172200" y="1799736"/>
            <a:ext cx="5540374" cy="601662"/>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Content Placeholder 3"/>
          <p:cNvSpPr>
            <a:spLocks noGrp="1"/>
          </p:cNvSpPr>
          <p:nvPr>
            <p:ph sz="half" idx="13"/>
          </p:nvPr>
        </p:nvSpPr>
        <p:spPr>
          <a:xfrm>
            <a:off x="6172200" y="2401398"/>
            <a:ext cx="5540374"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a:spLocks noGrp="1"/>
          </p:cNvSpPr>
          <p:nvPr>
            <p:ph type="dt" sz="half" idx="10"/>
          </p:nvPr>
        </p:nvSpPr>
        <p:spPr>
          <a:xfrm>
            <a:off x="457199" y="6356350"/>
            <a:ext cx="2743200" cy="365125"/>
          </a:xfrm>
        </p:spPr>
        <p:txBody>
          <a:bodyPr/>
          <a:lstStyle>
            <a:lvl1pPr>
              <a:defRPr b="0" i="0">
                <a:latin typeface="Arial" charset="0"/>
                <a:ea typeface="Arial" charset="0"/>
                <a:cs typeface="Arial" charset="0"/>
              </a:defRPr>
            </a:lvl1pPr>
          </a:lstStyle>
          <a:p>
            <a:fld id="{846CE7D5-CF57-46EF-B807-FDD0502418D4}" type="datetimeFigureOut">
              <a:rPr lang="en-US" smtClean="0"/>
              <a:t>11/15/2021</a:t>
            </a:fld>
            <a:endParaRPr lang="en-US"/>
          </a:p>
        </p:txBody>
      </p:sp>
      <p:sp>
        <p:nvSpPr>
          <p:cNvPr id="16" name="Footer Placeholder 4"/>
          <p:cNvSpPr>
            <a:spLocks noGrp="1"/>
          </p:cNvSpPr>
          <p:nvPr>
            <p:ph type="ftr" sz="quarter" idx="11"/>
          </p:nvPr>
        </p:nvSpPr>
        <p:spPr>
          <a:xfrm>
            <a:off x="4038600" y="6356350"/>
            <a:ext cx="4114800" cy="365125"/>
          </a:xfrm>
        </p:spPr>
        <p:txBody>
          <a:bodyPr/>
          <a:lstStyle>
            <a:lvl1pPr>
              <a:defRPr b="0" i="0">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31247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64" t="35334" r="53529"/>
          <a:stretch/>
        </p:blipFill>
        <p:spPr>
          <a:xfrm>
            <a:off x="8991966" y="0"/>
            <a:ext cx="3200034" cy="369570"/>
          </a:xfrm>
          <a:prstGeom prst="rect">
            <a:avLst/>
          </a:prstGeom>
        </p:spPr>
      </p:pic>
      <p:pic>
        <p:nvPicPr>
          <p:cNvPr id="8" name="Picture 7"/>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9" name="Picture 8"/>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10058400" y="4419600"/>
            <a:ext cx="2133600" cy="2438400"/>
          </a:xfrm>
          <a:prstGeom prst="rect">
            <a:avLst/>
          </a:prstGeom>
        </p:spPr>
      </p:pic>
      <p:pic>
        <p:nvPicPr>
          <p:cNvPr id="10" name="Picture 9"/>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10287001" y="1524000"/>
            <a:ext cx="1904999" cy="2492190"/>
          </a:xfrm>
          <a:prstGeom prst="rect">
            <a:avLst/>
          </a:prstGeom>
        </p:spPr>
      </p:pic>
      <p:sp>
        <p:nvSpPr>
          <p:cNvPr id="11"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
        <p:nvSpPr>
          <p:cNvPr id="13" name="Date Placeholder 3"/>
          <p:cNvSpPr>
            <a:spLocks noGrp="1"/>
          </p:cNvSpPr>
          <p:nvPr>
            <p:ph type="dt" sz="half" idx="10"/>
          </p:nvPr>
        </p:nvSpPr>
        <p:spPr>
          <a:xfrm>
            <a:off x="457199" y="6356350"/>
            <a:ext cx="2743200" cy="365125"/>
          </a:xfrm>
        </p:spPr>
        <p:txBody>
          <a:bodyPr/>
          <a:lstStyle>
            <a:lvl1pPr>
              <a:defRPr b="0" i="0">
                <a:latin typeface="Arial" charset="0"/>
                <a:ea typeface="Arial" charset="0"/>
                <a:cs typeface="Arial" charset="0"/>
              </a:defRPr>
            </a:lvl1pPr>
          </a:lstStyle>
          <a:p>
            <a:fld id="{846CE7D5-CF57-46EF-B807-FDD0502418D4}" type="datetimeFigureOut">
              <a:rPr lang="en-US" smtClean="0"/>
              <a:t>11/15/2021</a:t>
            </a:fld>
            <a:endParaRPr lang="en-US"/>
          </a:p>
        </p:txBody>
      </p:sp>
      <p:sp>
        <p:nvSpPr>
          <p:cNvPr id="14" name="Footer Placeholder 4"/>
          <p:cNvSpPr>
            <a:spLocks noGrp="1"/>
          </p:cNvSpPr>
          <p:nvPr>
            <p:ph type="ftr" sz="quarter" idx="11"/>
          </p:nvPr>
        </p:nvSpPr>
        <p:spPr>
          <a:xfrm>
            <a:off x="4038600" y="6356350"/>
            <a:ext cx="4114800" cy="365125"/>
          </a:xfrm>
        </p:spPr>
        <p:txBody>
          <a:bodyPr/>
          <a:lstStyle>
            <a:lvl1pPr>
              <a:defRPr b="0" i="0">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8473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
        <p:nvSpPr>
          <p:cNvPr id="6" name="Date Placeholder 3"/>
          <p:cNvSpPr>
            <a:spLocks noGrp="1"/>
          </p:cNvSpPr>
          <p:nvPr>
            <p:ph type="dt" sz="half" idx="10"/>
          </p:nvPr>
        </p:nvSpPr>
        <p:spPr>
          <a:xfrm>
            <a:off x="457199" y="6356350"/>
            <a:ext cx="2743200" cy="365125"/>
          </a:xfrm>
        </p:spPr>
        <p:txBody>
          <a:bodyPr/>
          <a:lstStyle>
            <a:lvl1pPr>
              <a:defRPr b="0" i="0">
                <a:latin typeface="Arial" charset="0"/>
                <a:ea typeface="Arial" charset="0"/>
                <a:cs typeface="Arial" charset="0"/>
              </a:defRPr>
            </a:lvl1pPr>
          </a:lstStyle>
          <a:p>
            <a:fld id="{846CE7D5-CF57-46EF-B807-FDD0502418D4}" type="datetimeFigureOut">
              <a:rPr lang="en-US" smtClean="0"/>
              <a:t>11/15/2021</a:t>
            </a:fld>
            <a:endParaRPr lang="en-US"/>
          </a:p>
        </p:txBody>
      </p:sp>
      <p:sp>
        <p:nvSpPr>
          <p:cNvPr id="7" name="Footer Placeholder 4"/>
          <p:cNvSpPr>
            <a:spLocks noGrp="1"/>
          </p:cNvSpPr>
          <p:nvPr>
            <p:ph type="ftr" sz="quarter" idx="11"/>
          </p:nvPr>
        </p:nvSpPr>
        <p:spPr>
          <a:xfrm>
            <a:off x="4038600" y="6356350"/>
            <a:ext cx="4114800" cy="365125"/>
          </a:xfrm>
        </p:spPr>
        <p:txBody>
          <a:bodyPr/>
          <a:lstStyle>
            <a:lvl1pPr>
              <a:defRPr b="0" i="0">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9238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p:nvSpPr>
        <p:spPr>
          <a:xfrm>
            <a:off x="-1" y="0"/>
            <a:ext cx="4458789"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alphaModFix amt="10000"/>
            <a:extLst>
              <a:ext uri="{28A0092B-C50C-407E-A947-70E740481C1C}">
                <a14:useLocalDpi xmlns:a14="http://schemas.microsoft.com/office/drawing/2010/main" val="0"/>
              </a:ext>
            </a:extLst>
          </a:blip>
          <a:srcRect l="37959" t="20299" r="-540" b="9443"/>
          <a:stretch/>
        </p:blipFill>
        <p:spPr>
          <a:xfrm>
            <a:off x="-10886" y="0"/>
            <a:ext cx="3110601" cy="68580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0329" t="10358" b="-74"/>
          <a:stretch/>
        </p:blipFill>
        <p:spPr>
          <a:xfrm>
            <a:off x="0" y="0"/>
            <a:ext cx="1961356" cy="5791200"/>
          </a:xfrm>
          <a:prstGeom prst="rect">
            <a:avLst/>
          </a:prstGeom>
        </p:spPr>
      </p:pic>
      <p:sp>
        <p:nvSpPr>
          <p:cNvPr id="2" name="Title 1"/>
          <p:cNvSpPr>
            <a:spLocks noGrp="1"/>
          </p:cNvSpPr>
          <p:nvPr>
            <p:ph type="title"/>
          </p:nvPr>
        </p:nvSpPr>
        <p:spPr>
          <a:xfrm>
            <a:off x="325982"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598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spTree>
    <p:extLst>
      <p:ext uri="{BB962C8B-B14F-4D97-AF65-F5344CB8AC3E}">
        <p14:creationId xmlns:p14="http://schemas.microsoft.com/office/powerpoint/2010/main" val="205424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Rectangle 11"/>
          <p:cNvSpPr/>
          <p:nvPr/>
        </p:nvSpPr>
        <p:spPr>
          <a:xfrm>
            <a:off x="-1" y="0"/>
            <a:ext cx="4458789"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943" y="6386716"/>
            <a:ext cx="2926080" cy="372678"/>
          </a:xfrm>
          <a:prstGeom prst="rect">
            <a:avLst/>
          </a:prstGeom>
        </p:spPr>
      </p:pic>
      <p:pic>
        <p:nvPicPr>
          <p:cNvPr id="13" name="Picture 12"/>
          <p:cNvPicPr>
            <a:picLocks noChangeAspect="1"/>
          </p:cNvPicPr>
          <p:nvPr/>
        </p:nvPicPr>
        <p:blipFill rotWithShape="1">
          <a:blip r:embed="rId3">
            <a:alphaModFix amt="10000"/>
            <a:extLst>
              <a:ext uri="{28A0092B-C50C-407E-A947-70E740481C1C}">
                <a14:useLocalDpi xmlns:a14="http://schemas.microsoft.com/office/drawing/2010/main" val="0"/>
              </a:ext>
            </a:extLst>
          </a:blip>
          <a:srcRect l="37959" t="20299" r="-540" b="9443"/>
          <a:stretch/>
        </p:blipFill>
        <p:spPr>
          <a:xfrm>
            <a:off x="-10886" y="0"/>
            <a:ext cx="3110601" cy="68580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0329" t="10358" b="-74"/>
          <a:stretch/>
        </p:blipFill>
        <p:spPr>
          <a:xfrm>
            <a:off x="0" y="0"/>
            <a:ext cx="1961356" cy="5791200"/>
          </a:xfrm>
          <a:prstGeom prst="rect">
            <a:avLst/>
          </a:prstGeom>
        </p:spPr>
      </p:pic>
      <p:sp>
        <p:nvSpPr>
          <p:cNvPr id="15" name="Title 1"/>
          <p:cNvSpPr>
            <a:spLocks noGrp="1"/>
          </p:cNvSpPr>
          <p:nvPr>
            <p:ph type="title"/>
          </p:nvPr>
        </p:nvSpPr>
        <p:spPr>
          <a:xfrm>
            <a:off x="325982" y="457200"/>
            <a:ext cx="3932237" cy="1600200"/>
          </a:xfrm>
        </p:spPr>
        <p:txBody>
          <a:bodyPr anchor="b"/>
          <a:lstStyle>
            <a:lvl1pPr>
              <a:defRPr sz="3200">
                <a:solidFill>
                  <a:schemeClr val="bg1"/>
                </a:solidFill>
              </a:defRPr>
            </a:lvl1pPr>
          </a:lstStyle>
          <a:p>
            <a:r>
              <a:rPr lang="en-US"/>
              <a:t>Click to edit Master title style</a:t>
            </a:r>
          </a:p>
        </p:txBody>
      </p:sp>
      <p:sp>
        <p:nvSpPr>
          <p:cNvPr id="16" name="Text Placeholder 3"/>
          <p:cNvSpPr>
            <a:spLocks noGrp="1"/>
          </p:cNvSpPr>
          <p:nvPr>
            <p:ph type="body" sz="half" idx="2"/>
          </p:nvPr>
        </p:nvSpPr>
        <p:spPr>
          <a:xfrm>
            <a:off x="32598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96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ea typeface="Arial" charset="0"/>
                <a:cs typeface="Arial" charset="0"/>
              </a:defRPr>
            </a:lvl1pPr>
          </a:lstStyle>
          <a:p>
            <a:fld id="{846CE7D5-CF57-46EF-B807-FDD0502418D4}" type="datetimeFigureOut">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ea typeface="Arial" charset="0"/>
                <a:cs typeface="Arial" charset="0"/>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762981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5" r:id="rId10"/>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220527CD-0390-42BB-8C74-A7D30DAE76A8}" type="datetimeFigureOut">
              <a:rPr lang="en-US" smtClean="0"/>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9DB844B7-AF15-4D3C-9296-B7EB6D32D644}" type="slidenum">
              <a:rPr lang="en-US" smtClean="0"/>
              <a:pPr/>
              <a:t>‹#›</a:t>
            </a:fld>
            <a:endParaRPr lang="en-US"/>
          </a:p>
        </p:txBody>
      </p:sp>
    </p:spTree>
    <p:extLst>
      <p:ext uri="{BB962C8B-B14F-4D97-AF65-F5344CB8AC3E}">
        <p14:creationId xmlns:p14="http://schemas.microsoft.com/office/powerpoint/2010/main" val="173985267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4400" b="0" i="0" u="none" kern="1200">
          <a:solidFill>
            <a:schemeClr val="tx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0DA226-F1ED-4F25-A542-C6638AF989C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1852B09-F546-4B63-A2E9-F418B98784B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8ED39A-BEBB-4F3A-893F-F5578900584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2175A9D-6606-489C-B5EF-970E1914B9D3}" type="datetimeFigureOut">
              <a:rPr lang="en-US"/>
              <a:pPr>
                <a:defRPr/>
              </a:pPr>
              <a:t>11/15/2021</a:t>
            </a:fld>
            <a:endParaRPr lang="en-US"/>
          </a:p>
        </p:txBody>
      </p:sp>
      <p:sp>
        <p:nvSpPr>
          <p:cNvPr id="5" name="Footer Placeholder 4">
            <a:extLst>
              <a:ext uri="{FF2B5EF4-FFF2-40B4-BE49-F238E27FC236}">
                <a16:creationId xmlns:a16="http://schemas.microsoft.com/office/drawing/2014/main" id="{DC7344EF-7B5C-4F28-8736-1C75C39B2F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32B0467-FD20-4C27-9777-1C08A8A1EAF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31BF680-48AA-47D5-BD6A-6C6ACFDF7309}" type="slidenum">
              <a:rPr lang="en-US" altLang="en-US"/>
              <a:pPr>
                <a:defRPr/>
              </a:pPr>
              <a:t>‹#›</a:t>
            </a:fld>
            <a:endParaRPr lang="en-US" altLang="en-US"/>
          </a:p>
        </p:txBody>
      </p:sp>
    </p:spTree>
    <p:extLst>
      <p:ext uri="{BB962C8B-B14F-4D97-AF65-F5344CB8AC3E}">
        <p14:creationId xmlns:p14="http://schemas.microsoft.com/office/powerpoint/2010/main" val="18597446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4BE72E3-A7A7-4534-AD26-01FD136572F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DA59E8-40DB-4E80-A67B-A5C3F857E06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405039-C1B9-47B6-BE3C-40113D777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728E714-ABF1-49E8-9BD7-218EF741330A}" type="datetimeFigureOut">
              <a:rPr lang="en-US"/>
              <a:pPr>
                <a:defRPr/>
              </a:pPr>
              <a:t>11/15/2021</a:t>
            </a:fld>
            <a:endParaRPr lang="en-US"/>
          </a:p>
        </p:txBody>
      </p:sp>
      <p:sp>
        <p:nvSpPr>
          <p:cNvPr id="5" name="Footer Placeholder 4">
            <a:extLst>
              <a:ext uri="{FF2B5EF4-FFF2-40B4-BE49-F238E27FC236}">
                <a16:creationId xmlns:a16="http://schemas.microsoft.com/office/drawing/2014/main" id="{498517DD-927F-46A5-842E-4C2D48587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A8D04A-C49E-4197-869F-9A0DD2C2469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731688-6D08-447F-BC20-425EF0EB10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97" r:id="rId1"/>
    <p:sldLayoutId id="2147484105"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sparcopen.org/our-work/author-rights/brochur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libguides.und.edu/author-rights" TargetMode="External"/><Relationship Id="rId4" Type="http://schemas.openxmlformats.org/officeDocument/2006/relationships/hyperlink" Target="https://labs.creativecommons.org/schola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2.sherpa.ac.uk/id/publication/1433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s://foter.com/blog/how-to-attribute-creative-commons-photos/" TargetMode="External"/><Relationship Id="rId4" Type="http://schemas.openxmlformats.org/officeDocument/2006/relationships/hyperlink" Target="https://commons.wikimedia.org/wiki/File:CC_License_Requirements.p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hooser-beta.creativecommon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bguides.und.edu/copyright-basic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libguides.und.edu/openaccess/explained" TargetMode="External"/><Relationship Id="rId4" Type="http://schemas.openxmlformats.org/officeDocument/2006/relationships/hyperlink" Target="https://libguides.und.edu/author-right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brittany.fischer@und.edu" TargetMode="External"/><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hyperlink" Target="mailto:jason.jenkins@und.edu" TargetMode="External"/><Relationship Id="rId5" Type="http://schemas.openxmlformats.org/officeDocument/2006/relationships/hyperlink" Target="mailto:zeineb.yousif@und.edu" TargetMode="External"/><Relationship Id="rId10" Type="http://schemas.openxmlformats.org/officeDocument/2006/relationships/hyperlink" Target="mailto:reference@library.und.edu" TargetMode="External"/><Relationship Id="rId4" Type="http://schemas.openxmlformats.org/officeDocument/2006/relationships/image" Target="../media/image40.svg"/><Relationship Id="rId9" Type="http://schemas.openxmlformats.org/officeDocument/2006/relationships/hyperlink" Target="https://library.und.edu/research/subject-librarian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und.edu/archive-photos/" TargetMode="External"/><Relationship Id="rId2" Type="http://schemas.openxmlformats.org/officeDocument/2006/relationships/hyperlink" Target="https://www.thekitchn.com/brussels-sprouts-caesar-salad-22948882" TargetMode="External"/><Relationship Id="rId1" Type="http://schemas.openxmlformats.org/officeDocument/2006/relationships/slideLayout" Target="../slideLayouts/slideLayout2.xml"/><Relationship Id="rId6" Type="http://schemas.openxmlformats.org/officeDocument/2006/relationships/hyperlink" Target="https://foter.com/blog/how-to-attribute-creative-commons-photos/" TargetMode="External"/><Relationship Id="rId5" Type="http://schemas.openxmlformats.org/officeDocument/2006/relationships/hyperlink" Target="https://commons.wikimedia.org/wiki/File:CC_License_Requirements.png" TargetMode="External"/><Relationship Id="rId4" Type="http://schemas.openxmlformats.org/officeDocument/2006/relationships/hyperlink" Target="https://www.researchgate.net/publication/23503956_Open_Access_and_Academic_Journal_Qual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creativecommons.org/faq/" TargetMode="External"/><Relationship Id="rId3" Type="http://schemas.openxmlformats.org/officeDocument/2006/relationships/hyperlink" Target="https://www.uwyo.edu/research/_files/docs/proquest_copyright_and_your_dissertation_or_thesis.pdf" TargetMode="External"/><Relationship Id="rId7" Type="http://schemas.openxmlformats.org/officeDocument/2006/relationships/hyperlink" Target="https://www.authorsalliance.org/resources/rights-reversion-porta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sc.universityofcalifornia.edu/2013/12/elsevier-takedown-notices/" TargetMode="External"/><Relationship Id="rId5" Type="http://schemas.openxmlformats.org/officeDocument/2006/relationships/hyperlink" Target="https://www.copyright.gov/about/fees.html" TargetMode="External"/><Relationship Id="rId4" Type="http://schemas.openxmlformats.org/officeDocument/2006/relationships/hyperlink" Target="https://www.copyright.gov/title17/92chap1.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7593FAFF-D4C7-43BF-AAD9-7E25B4E50798}"/>
              </a:ext>
            </a:extLst>
          </p:cNvPr>
          <p:cNvSpPr>
            <a:spLocks noGrp="1"/>
          </p:cNvSpPr>
          <p:nvPr>
            <p:ph type="subTitle" idx="1"/>
          </p:nvPr>
        </p:nvSpPr>
        <p:spPr>
          <a:xfrm>
            <a:off x="485569" y="3969694"/>
            <a:ext cx="5299970" cy="917368"/>
          </a:xfrm>
        </p:spPr>
        <p:txBody>
          <a:bodyPr vert="horz" lIns="91440" tIns="45720" rIns="91440" bIns="45720" rtlCol="0" anchor="t">
            <a:normAutofit/>
          </a:bodyPr>
          <a:lstStyle/>
          <a:p>
            <a:r>
              <a:rPr lang="en-US">
                <a:latin typeface="Arial"/>
                <a:cs typeface="Arial"/>
              </a:rPr>
              <a:t>Brittany Fischer, MLS </a:t>
            </a:r>
            <a:br>
              <a:rPr lang="en-US"/>
            </a:br>
            <a:r>
              <a:rPr lang="en-US">
                <a:latin typeface="Arial"/>
                <a:cs typeface="Arial"/>
              </a:rPr>
              <a:t>Scholarly Communications Librarian </a:t>
            </a:r>
            <a:endParaRPr lang="en-US"/>
          </a:p>
        </p:txBody>
      </p:sp>
      <p:sp>
        <p:nvSpPr>
          <p:cNvPr id="8" name="Title 1">
            <a:extLst>
              <a:ext uri="{FF2B5EF4-FFF2-40B4-BE49-F238E27FC236}">
                <a16:creationId xmlns:a16="http://schemas.microsoft.com/office/drawing/2014/main" id="{ED37E042-F558-4355-B1F9-99208E794512}"/>
              </a:ext>
            </a:extLst>
          </p:cNvPr>
          <p:cNvSpPr>
            <a:spLocks noGrp="1"/>
          </p:cNvSpPr>
          <p:nvPr>
            <p:ph type="ctrTitle"/>
          </p:nvPr>
        </p:nvSpPr>
        <p:spPr>
          <a:xfrm>
            <a:off x="406400" y="1499740"/>
            <a:ext cx="11379200" cy="1565275"/>
          </a:xfrm>
        </p:spPr>
        <p:txBody>
          <a:bodyPr>
            <a:normAutofit/>
          </a:bodyPr>
          <a:lstStyle/>
          <a:p>
            <a:r>
              <a:rPr lang="en-US" sz="8000" b="1">
                <a:latin typeface="Arial"/>
                <a:cs typeface="Calibri Light"/>
              </a:rPr>
              <a:t>Author’s Rights</a:t>
            </a:r>
            <a:endParaRPr lang="en-US" sz="8000" b="1">
              <a:latin typeface="Arial"/>
            </a:endParaRPr>
          </a:p>
        </p:txBody>
      </p:sp>
      <p:sp>
        <p:nvSpPr>
          <p:cNvPr id="9" name="Subtitle 2">
            <a:extLst>
              <a:ext uri="{FF2B5EF4-FFF2-40B4-BE49-F238E27FC236}">
                <a16:creationId xmlns:a16="http://schemas.microsoft.com/office/drawing/2014/main" id="{69F0FECB-0DC9-4571-B0FF-C6F93093FB84}"/>
              </a:ext>
            </a:extLst>
          </p:cNvPr>
          <p:cNvSpPr txBox="1">
            <a:spLocks/>
          </p:cNvSpPr>
          <p:nvPr/>
        </p:nvSpPr>
        <p:spPr>
          <a:xfrm>
            <a:off x="7130949" y="4048863"/>
            <a:ext cx="3891423" cy="8382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800" kern="1200">
                <a:solidFill>
                  <a:schemeClr val="tx1">
                    <a:tint val="75000"/>
                  </a:schemeClr>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2400" kern="1200">
                <a:solidFill>
                  <a:schemeClr val="tx1">
                    <a:tint val="75000"/>
                  </a:schemeClr>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r>
              <a:rPr lang="en-US">
                <a:latin typeface="Arial"/>
                <a:cs typeface="Arial"/>
              </a:rPr>
              <a:t>Zeineb Yousif, MLIS </a:t>
            </a:r>
            <a:br>
              <a:rPr lang="en-US">
                <a:latin typeface="Arial"/>
                <a:cs typeface="Arial"/>
              </a:rPr>
            </a:br>
            <a:r>
              <a:rPr lang="en-US">
                <a:latin typeface="Arial"/>
                <a:cs typeface="Arial"/>
              </a:rPr>
              <a:t>Digital Initiatives Librarian </a:t>
            </a:r>
            <a:endParaRPr lang="en-US"/>
          </a:p>
        </p:txBody>
      </p:sp>
      <p:sp>
        <p:nvSpPr>
          <p:cNvPr id="2" name="TextBox 1">
            <a:extLst>
              <a:ext uri="{FF2B5EF4-FFF2-40B4-BE49-F238E27FC236}">
                <a16:creationId xmlns:a16="http://schemas.microsoft.com/office/drawing/2014/main" id="{28AEBC01-125E-4CB7-AC00-A938D939532D}"/>
              </a:ext>
            </a:extLst>
          </p:cNvPr>
          <p:cNvSpPr txBox="1"/>
          <p:nvPr/>
        </p:nvSpPr>
        <p:spPr>
          <a:xfrm>
            <a:off x="485569" y="3168610"/>
            <a:ext cx="10285525" cy="553998"/>
          </a:xfrm>
          <a:prstGeom prst="rect">
            <a:avLst/>
          </a:prstGeom>
          <a:noFill/>
        </p:spPr>
        <p:txBody>
          <a:bodyPr wrap="square" rtlCol="0">
            <a:spAutoFit/>
          </a:bodyPr>
          <a:lstStyle/>
          <a:p>
            <a:r>
              <a:rPr lang="en-US" sz="3000" b="1">
                <a:solidFill>
                  <a:schemeClr val="bg1"/>
                </a:solidFill>
                <a:latin typeface="Arial" panose="020B0604020202020204" pitchFamily="34" charset="0"/>
                <a:cs typeface="Arial" panose="020B0604020202020204" pitchFamily="34" charset="0"/>
              </a:rPr>
              <a:t>What to Know Before Publishing your Work</a:t>
            </a:r>
          </a:p>
        </p:txBody>
      </p:sp>
    </p:spTree>
    <p:extLst>
      <p:ext uri="{BB962C8B-B14F-4D97-AF65-F5344CB8AC3E}">
        <p14:creationId xmlns:p14="http://schemas.microsoft.com/office/powerpoint/2010/main" val="11404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1751C-570C-4FC6-95D6-DA992D48E9EC}"/>
              </a:ext>
            </a:extLst>
          </p:cNvPr>
          <p:cNvSpPr>
            <a:spLocks noGrp="1"/>
          </p:cNvSpPr>
          <p:nvPr>
            <p:ph idx="1"/>
          </p:nvPr>
        </p:nvSpPr>
        <p:spPr/>
        <p:txBody>
          <a:bodyPr/>
          <a:lstStyle/>
          <a:p>
            <a:r>
              <a:rPr lang="en-US" dirty="0"/>
              <a:t>Right to … </a:t>
            </a:r>
          </a:p>
          <a:p>
            <a:pPr lvl="1"/>
            <a:r>
              <a:rPr lang="en-US" dirty="0"/>
              <a:t>distribute</a:t>
            </a:r>
          </a:p>
          <a:p>
            <a:pPr lvl="1"/>
            <a:r>
              <a:rPr lang="en-US" dirty="0"/>
              <a:t>reproduce works </a:t>
            </a:r>
          </a:p>
          <a:p>
            <a:pPr lvl="1"/>
            <a:r>
              <a:rPr lang="en-US" dirty="0"/>
              <a:t>create derivative works </a:t>
            </a:r>
          </a:p>
          <a:p>
            <a:pPr lvl="1"/>
            <a:r>
              <a:rPr lang="en-US" dirty="0"/>
              <a:t>publicly perform and display </a:t>
            </a:r>
          </a:p>
          <a:p>
            <a:pPr marL="457200" lvl="1" indent="0">
              <a:buNone/>
            </a:pPr>
            <a:r>
              <a:rPr lang="en-US" dirty="0"/>
              <a:t> </a:t>
            </a:r>
          </a:p>
        </p:txBody>
      </p:sp>
      <p:sp>
        <p:nvSpPr>
          <p:cNvPr id="3" name="Title 2">
            <a:extLst>
              <a:ext uri="{FF2B5EF4-FFF2-40B4-BE49-F238E27FC236}">
                <a16:creationId xmlns:a16="http://schemas.microsoft.com/office/drawing/2014/main" id="{B68EA3C0-5C63-45B9-B2F0-A73F231DEF8A}"/>
              </a:ext>
            </a:extLst>
          </p:cNvPr>
          <p:cNvSpPr>
            <a:spLocks noGrp="1"/>
          </p:cNvSpPr>
          <p:nvPr>
            <p:ph type="title"/>
          </p:nvPr>
        </p:nvSpPr>
        <p:spPr/>
        <p:txBody>
          <a:bodyPr>
            <a:normAutofit/>
          </a:bodyPr>
          <a:lstStyle/>
          <a:p>
            <a:r>
              <a:rPr lang="en-US" dirty="0"/>
              <a:t>Why are my rights important? </a:t>
            </a:r>
          </a:p>
        </p:txBody>
      </p:sp>
    </p:spTree>
    <p:extLst>
      <p:ext uri="{BB962C8B-B14F-4D97-AF65-F5344CB8AC3E}">
        <p14:creationId xmlns:p14="http://schemas.microsoft.com/office/powerpoint/2010/main" val="172797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B9A2C3-7FFC-46B1-ABFE-A4DDDA19511D}"/>
              </a:ext>
            </a:extLst>
          </p:cNvPr>
          <p:cNvSpPr>
            <a:spLocks noGrp="1"/>
          </p:cNvSpPr>
          <p:nvPr>
            <p:ph idx="1"/>
          </p:nvPr>
        </p:nvSpPr>
        <p:spPr/>
        <p:txBody>
          <a:bodyPr/>
          <a:lstStyle/>
          <a:p>
            <a:r>
              <a:rPr lang="en-US" dirty="0"/>
              <a:t>Work is protected by copyright right away</a:t>
            </a:r>
          </a:p>
          <a:p>
            <a:r>
              <a:rPr lang="en-US" dirty="0"/>
              <a:t>Registration is voluntary</a:t>
            </a:r>
          </a:p>
          <a:p>
            <a:pPr lvl="1"/>
            <a:r>
              <a:rPr lang="en-US" dirty="0"/>
              <a:t>Fees vary </a:t>
            </a:r>
          </a:p>
          <a:p>
            <a:pPr lvl="1"/>
            <a:endParaRPr lang="en-US" dirty="0"/>
          </a:p>
        </p:txBody>
      </p:sp>
      <p:sp>
        <p:nvSpPr>
          <p:cNvPr id="3" name="Title 2">
            <a:extLst>
              <a:ext uri="{FF2B5EF4-FFF2-40B4-BE49-F238E27FC236}">
                <a16:creationId xmlns:a16="http://schemas.microsoft.com/office/drawing/2014/main" id="{FB260218-BF25-422B-B8BC-FB565DFB908F}"/>
              </a:ext>
            </a:extLst>
          </p:cNvPr>
          <p:cNvSpPr>
            <a:spLocks noGrp="1"/>
          </p:cNvSpPr>
          <p:nvPr>
            <p:ph type="title"/>
          </p:nvPr>
        </p:nvSpPr>
        <p:spPr/>
        <p:txBody>
          <a:bodyPr/>
          <a:lstStyle/>
          <a:p>
            <a:r>
              <a:rPr lang="en-US" dirty="0"/>
              <a:t>Copyright Registration</a:t>
            </a:r>
          </a:p>
        </p:txBody>
      </p:sp>
    </p:spTree>
    <p:extLst>
      <p:ext uri="{BB962C8B-B14F-4D97-AF65-F5344CB8AC3E}">
        <p14:creationId xmlns:p14="http://schemas.microsoft.com/office/powerpoint/2010/main" val="289491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r>
              <a:rPr lang="en-US"/>
              <a:t>The Publishing Process (Journals)</a:t>
            </a:r>
            <a:endParaRPr/>
          </a:p>
        </p:txBody>
      </p:sp>
      <p:sp>
        <p:nvSpPr>
          <p:cNvPr id="139" name="Google Shape;139;p15"/>
          <p:cNvSpPr txBox="1"/>
          <p:nvPr/>
        </p:nvSpPr>
        <p:spPr>
          <a:xfrm>
            <a:off x="2753075" y="5742550"/>
            <a:ext cx="7766700" cy="371700"/>
          </a:xfrm>
          <a:prstGeom prst="rect">
            <a:avLst/>
          </a:prstGeom>
          <a:noFill/>
          <a:ln>
            <a:noFill/>
          </a:ln>
        </p:spPr>
        <p:txBody>
          <a:bodyPr spcFirstLastPara="1" wrap="square" lIns="91425" tIns="91425" rIns="91425" bIns="91425" anchor="t" anchorCtr="0">
            <a:noAutofit/>
          </a:bodyPr>
          <a:lstStyle/>
          <a:p>
            <a:r>
              <a:rPr lang="en-US" sz="800"/>
              <a:t>Diagram adapted from: ‘Copyright, Publisher Policies, and Authors Rights: An Introduction for </a:t>
            </a:r>
            <a:r>
              <a:rPr lang="en-US" sz="800" err="1"/>
              <a:t>ScholarlyCommons</a:t>
            </a:r>
            <a:r>
              <a:rPr lang="en-US" sz="800"/>
              <a:t> Student Interns. Kenny </a:t>
            </a:r>
            <a:r>
              <a:rPr lang="en-US" sz="800" err="1"/>
              <a:t>Whitebloom</a:t>
            </a:r>
            <a:r>
              <a:rPr lang="en-US" sz="800"/>
              <a:t>. </a:t>
            </a:r>
            <a:r>
              <a:rPr lang="en-US" sz="800" i="1"/>
              <a:t>University of Pennsylvania Libraries</a:t>
            </a:r>
            <a:r>
              <a:rPr lang="en-US" sz="800"/>
              <a:t>. &lt;https://drive.google.com/drive/u/0/folders/0B5PBGPEYJd0xekt0Z3owNWhtSzg&gt;</a:t>
            </a:r>
            <a:endParaRPr sz="800"/>
          </a:p>
        </p:txBody>
      </p:sp>
      <p:grpSp>
        <p:nvGrpSpPr>
          <p:cNvPr id="5" name="Group 4">
            <a:extLst>
              <a:ext uri="{FF2B5EF4-FFF2-40B4-BE49-F238E27FC236}">
                <a16:creationId xmlns:a16="http://schemas.microsoft.com/office/drawing/2014/main" id="{3EA41274-F3EE-419D-8897-44350FFF4498}"/>
              </a:ext>
            </a:extLst>
          </p:cNvPr>
          <p:cNvGrpSpPr/>
          <p:nvPr/>
        </p:nvGrpSpPr>
        <p:grpSpPr>
          <a:xfrm>
            <a:off x="1604375" y="1961757"/>
            <a:ext cx="8915400" cy="3572008"/>
            <a:chOff x="109868" y="2176910"/>
            <a:chExt cx="8915400" cy="3572008"/>
          </a:xfrm>
        </p:grpSpPr>
        <p:sp>
          <p:nvSpPr>
            <p:cNvPr id="6" name="Right Arrow 19">
              <a:extLst>
                <a:ext uri="{FF2B5EF4-FFF2-40B4-BE49-F238E27FC236}">
                  <a16:creationId xmlns:a16="http://schemas.microsoft.com/office/drawing/2014/main" id="{C77B1409-466F-428C-B487-13B6E2C68D6B}"/>
                </a:ext>
              </a:extLst>
            </p:cNvPr>
            <p:cNvSpPr/>
            <p:nvPr/>
          </p:nvSpPr>
          <p:spPr>
            <a:xfrm>
              <a:off x="999169" y="2176910"/>
              <a:ext cx="1600201" cy="990600"/>
            </a:xfrm>
            <a:prstGeom prst="rightArrow">
              <a:avLst/>
            </a:prstGeom>
            <a:gradFill flip="none" rotWithShape="1">
              <a:gsLst>
                <a:gs pos="0">
                  <a:schemeClr val="accent3">
                    <a:lumMod val="60000"/>
                    <a:lumOff val="40000"/>
                  </a:schemeClr>
                </a:gs>
                <a:gs pos="50000">
                  <a:srgbClr val="92D050"/>
                </a:gs>
                <a:gs pos="100000">
                  <a:srgbClr val="00B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20">
              <a:extLst>
                <a:ext uri="{FF2B5EF4-FFF2-40B4-BE49-F238E27FC236}">
                  <a16:creationId xmlns:a16="http://schemas.microsoft.com/office/drawing/2014/main" id="{A887BCC2-13B5-43AB-8BFE-6E57D93561F0}"/>
                </a:ext>
              </a:extLst>
            </p:cNvPr>
            <p:cNvSpPr/>
            <p:nvPr/>
          </p:nvSpPr>
          <p:spPr>
            <a:xfrm>
              <a:off x="3515648" y="2176910"/>
              <a:ext cx="1600201" cy="990600"/>
            </a:xfrm>
            <a:prstGeom prst="rightArrow">
              <a:avLst/>
            </a:prstGeom>
            <a:gradFill flip="none" rotWithShape="1">
              <a:gsLst>
                <a:gs pos="0">
                  <a:srgbClr val="FFC000"/>
                </a:gs>
                <a:gs pos="50000">
                  <a:srgbClr val="FFFF00"/>
                </a:gs>
                <a:gs pos="100000">
                  <a:schemeClr val="accent3">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21">
              <a:extLst>
                <a:ext uri="{FF2B5EF4-FFF2-40B4-BE49-F238E27FC236}">
                  <a16:creationId xmlns:a16="http://schemas.microsoft.com/office/drawing/2014/main" id="{A5E52A74-91B3-4809-9922-0A60F3B12F04}"/>
                </a:ext>
              </a:extLst>
            </p:cNvPr>
            <p:cNvSpPr/>
            <p:nvPr/>
          </p:nvSpPr>
          <p:spPr>
            <a:xfrm>
              <a:off x="6386626" y="2176910"/>
              <a:ext cx="1600201" cy="990600"/>
            </a:xfrm>
            <a:prstGeom prst="rightArrow">
              <a:avLst/>
            </a:prstGeom>
            <a:gradFill flip="none" rotWithShape="1">
              <a:gsLst>
                <a:gs pos="0">
                  <a:srgbClr val="FF0000"/>
                </a:gs>
                <a:gs pos="50000">
                  <a:schemeClr val="tx2">
                    <a:lumMod val="50000"/>
                    <a:lumOff val="50000"/>
                  </a:schemeClr>
                </a:gs>
                <a:gs pos="100000">
                  <a:srgbClr val="FFC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D8D3F8-1B90-4B4D-8E98-9D9095E8C118}"/>
                </a:ext>
              </a:extLst>
            </p:cNvPr>
            <p:cNvSpPr txBox="1"/>
            <p:nvPr/>
          </p:nvSpPr>
          <p:spPr>
            <a:xfrm>
              <a:off x="1095706" y="5379586"/>
              <a:ext cx="1371600" cy="369332"/>
            </a:xfrm>
            <a:prstGeom prst="rect">
              <a:avLst/>
            </a:prstGeom>
            <a:noFill/>
          </p:spPr>
          <p:txBody>
            <a:bodyPr wrap="square" rtlCol="0">
              <a:spAutoFit/>
            </a:bodyPr>
            <a:lstStyle/>
            <a:p>
              <a:pPr algn="ctr"/>
              <a:r>
                <a:rPr lang="en-US"/>
                <a:t>You own</a:t>
              </a:r>
            </a:p>
          </p:txBody>
        </p:sp>
        <p:sp>
          <p:nvSpPr>
            <p:cNvPr id="10" name="TextBox 9">
              <a:extLst>
                <a:ext uri="{FF2B5EF4-FFF2-40B4-BE49-F238E27FC236}">
                  <a16:creationId xmlns:a16="http://schemas.microsoft.com/office/drawing/2014/main" id="{C565FD80-86A0-452A-9129-08A5B0090E10}"/>
                </a:ext>
              </a:extLst>
            </p:cNvPr>
            <p:cNvSpPr txBox="1"/>
            <p:nvPr/>
          </p:nvSpPr>
          <p:spPr>
            <a:xfrm>
              <a:off x="3654190" y="5376153"/>
              <a:ext cx="1371600" cy="369332"/>
            </a:xfrm>
            <a:prstGeom prst="rect">
              <a:avLst/>
            </a:prstGeom>
            <a:noFill/>
          </p:spPr>
          <p:txBody>
            <a:bodyPr wrap="square" rtlCol="0">
              <a:spAutoFit/>
            </a:bodyPr>
            <a:lstStyle/>
            <a:p>
              <a:pPr algn="ctr"/>
              <a:r>
                <a:rPr lang="en-US"/>
                <a:t>You own</a:t>
              </a:r>
            </a:p>
          </p:txBody>
        </p:sp>
        <p:sp>
          <p:nvSpPr>
            <p:cNvPr id="11" name="TextBox 10">
              <a:extLst>
                <a:ext uri="{FF2B5EF4-FFF2-40B4-BE49-F238E27FC236}">
                  <a16:creationId xmlns:a16="http://schemas.microsoft.com/office/drawing/2014/main" id="{CBE116F4-007A-454B-A6AE-2C267C90D104}"/>
                </a:ext>
              </a:extLst>
            </p:cNvPr>
            <p:cNvSpPr txBox="1"/>
            <p:nvPr/>
          </p:nvSpPr>
          <p:spPr>
            <a:xfrm>
              <a:off x="6272326" y="5379586"/>
              <a:ext cx="1828800" cy="369332"/>
            </a:xfrm>
            <a:prstGeom prst="rect">
              <a:avLst/>
            </a:prstGeom>
            <a:noFill/>
          </p:spPr>
          <p:txBody>
            <a:bodyPr wrap="square" rtlCol="0">
              <a:spAutoFit/>
            </a:bodyPr>
            <a:lstStyle/>
            <a:p>
              <a:pPr algn="ctr"/>
              <a:r>
                <a:rPr lang="en-US"/>
                <a:t>Publisher owns</a:t>
              </a:r>
            </a:p>
          </p:txBody>
        </p:sp>
        <p:pic>
          <p:nvPicPr>
            <p:cNvPr id="12" name="Picture 10" descr="Image result for preprint">
              <a:extLst>
                <a:ext uri="{FF2B5EF4-FFF2-40B4-BE49-F238E27FC236}">
                  <a16:creationId xmlns:a16="http://schemas.microsoft.com/office/drawing/2014/main" id="{51FDAFC2-C89C-4F83-A677-2EECD632D4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114756" y="3467414"/>
              <a:ext cx="1352550" cy="19087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preprint">
              <a:extLst>
                <a:ext uri="{FF2B5EF4-FFF2-40B4-BE49-F238E27FC236}">
                  <a16:creationId xmlns:a16="http://schemas.microsoft.com/office/drawing/2014/main" id="{7575FFEC-F210-4210-A875-32217BBF10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664023" y="3467414"/>
              <a:ext cx="1336402" cy="18859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Image result for journal article">
              <a:extLst>
                <a:ext uri="{FF2B5EF4-FFF2-40B4-BE49-F238E27FC236}">
                  <a16:creationId xmlns:a16="http://schemas.microsoft.com/office/drawing/2014/main" id="{7C0EB845-F340-449B-902C-EF2CE016F99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6482815" y="3467413"/>
              <a:ext cx="1407822" cy="18859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F121DAB-3E6D-4136-89DC-0D40A02678E8}"/>
                </a:ext>
              </a:extLst>
            </p:cNvPr>
            <p:cNvSpPr txBox="1"/>
            <p:nvPr/>
          </p:nvSpPr>
          <p:spPr>
            <a:xfrm>
              <a:off x="1131232" y="2387244"/>
              <a:ext cx="1113639" cy="584775"/>
            </a:xfrm>
            <a:prstGeom prst="rect">
              <a:avLst/>
            </a:prstGeom>
            <a:noFill/>
          </p:spPr>
          <p:txBody>
            <a:bodyPr wrap="square" rtlCol="0">
              <a:spAutoFit/>
            </a:bodyPr>
            <a:lstStyle/>
            <a:p>
              <a:r>
                <a:rPr lang="en-US" sz="1600"/>
                <a:t>Submitted Version</a:t>
              </a:r>
            </a:p>
          </p:txBody>
        </p:sp>
        <p:sp>
          <p:nvSpPr>
            <p:cNvPr id="16" name="TextBox 15">
              <a:extLst>
                <a:ext uri="{FF2B5EF4-FFF2-40B4-BE49-F238E27FC236}">
                  <a16:creationId xmlns:a16="http://schemas.microsoft.com/office/drawing/2014/main" id="{4A69725E-415E-44E9-82F3-F2B9E3A1F65D}"/>
                </a:ext>
              </a:extLst>
            </p:cNvPr>
            <p:cNvSpPr txBox="1"/>
            <p:nvPr/>
          </p:nvSpPr>
          <p:spPr>
            <a:xfrm>
              <a:off x="3688169" y="2379822"/>
              <a:ext cx="1063340" cy="584775"/>
            </a:xfrm>
            <a:prstGeom prst="rect">
              <a:avLst/>
            </a:prstGeom>
            <a:noFill/>
          </p:spPr>
          <p:txBody>
            <a:bodyPr wrap="square" rtlCol="0">
              <a:spAutoFit/>
            </a:bodyPr>
            <a:lstStyle/>
            <a:p>
              <a:r>
                <a:rPr lang="en-US" sz="1600"/>
                <a:t>Accepted Version</a:t>
              </a:r>
            </a:p>
          </p:txBody>
        </p:sp>
        <p:sp>
          <p:nvSpPr>
            <p:cNvPr id="17" name="TextBox 16">
              <a:extLst>
                <a:ext uri="{FF2B5EF4-FFF2-40B4-BE49-F238E27FC236}">
                  <a16:creationId xmlns:a16="http://schemas.microsoft.com/office/drawing/2014/main" id="{72B8EF96-39BA-46C0-BF30-C2BFA34BAB21}"/>
                </a:ext>
              </a:extLst>
            </p:cNvPr>
            <p:cNvSpPr txBox="1"/>
            <p:nvPr/>
          </p:nvSpPr>
          <p:spPr>
            <a:xfrm>
              <a:off x="6540614" y="2393795"/>
              <a:ext cx="1600201" cy="584775"/>
            </a:xfrm>
            <a:prstGeom prst="rect">
              <a:avLst/>
            </a:prstGeom>
            <a:noFill/>
          </p:spPr>
          <p:txBody>
            <a:bodyPr wrap="square" rtlCol="0">
              <a:spAutoFit/>
            </a:bodyPr>
            <a:lstStyle/>
            <a:p>
              <a:r>
                <a:rPr lang="en-US" sz="1600"/>
                <a:t>Published Version</a:t>
              </a:r>
            </a:p>
          </p:txBody>
        </p:sp>
        <p:sp>
          <p:nvSpPr>
            <p:cNvPr id="18" name="TextBox 17">
              <a:extLst>
                <a:ext uri="{FF2B5EF4-FFF2-40B4-BE49-F238E27FC236}">
                  <a16:creationId xmlns:a16="http://schemas.microsoft.com/office/drawing/2014/main" id="{77BCB565-D8A6-4048-AAA1-9FF7079C425F}"/>
                </a:ext>
              </a:extLst>
            </p:cNvPr>
            <p:cNvSpPr txBox="1"/>
            <p:nvPr/>
          </p:nvSpPr>
          <p:spPr>
            <a:xfrm>
              <a:off x="109868" y="2411721"/>
              <a:ext cx="842963" cy="523220"/>
            </a:xfrm>
            <a:prstGeom prst="rect">
              <a:avLst/>
            </a:prstGeom>
            <a:solidFill>
              <a:srgbClr val="00B05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a:solidFill>
                    <a:schemeClr val="bg1"/>
                  </a:solidFill>
                </a:rPr>
                <a:t>Original Version</a:t>
              </a:r>
            </a:p>
          </p:txBody>
        </p:sp>
        <p:sp>
          <p:nvSpPr>
            <p:cNvPr id="19" name="TextBox 18">
              <a:extLst>
                <a:ext uri="{FF2B5EF4-FFF2-40B4-BE49-F238E27FC236}">
                  <a16:creationId xmlns:a16="http://schemas.microsoft.com/office/drawing/2014/main" id="{A4D3C246-DCB2-46E7-A636-C83694414C5A}"/>
                </a:ext>
              </a:extLst>
            </p:cNvPr>
            <p:cNvSpPr txBox="1"/>
            <p:nvPr/>
          </p:nvSpPr>
          <p:spPr>
            <a:xfrm>
              <a:off x="2637769" y="2411721"/>
              <a:ext cx="842963" cy="523220"/>
            </a:xfrm>
            <a:prstGeom prst="rect">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a:solidFill>
                    <a:schemeClr val="bg1"/>
                  </a:solidFill>
                </a:rPr>
                <a:t>Peer-Review</a:t>
              </a:r>
            </a:p>
          </p:txBody>
        </p:sp>
        <p:sp>
          <p:nvSpPr>
            <p:cNvPr id="20" name="TextBox 19">
              <a:extLst>
                <a:ext uri="{FF2B5EF4-FFF2-40B4-BE49-F238E27FC236}">
                  <a16:creationId xmlns:a16="http://schemas.microsoft.com/office/drawing/2014/main" id="{E2233FC8-32F0-46A0-91C8-55DF55D6FC29}"/>
                </a:ext>
              </a:extLst>
            </p:cNvPr>
            <p:cNvSpPr txBox="1"/>
            <p:nvPr/>
          </p:nvSpPr>
          <p:spPr>
            <a:xfrm>
              <a:off x="5165370" y="2186765"/>
              <a:ext cx="1148146" cy="954107"/>
            </a:xfrm>
            <a:prstGeom prst="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a:solidFill>
                    <a:schemeClr val="bg1"/>
                  </a:solidFill>
                </a:rPr>
                <a:t>Copyright Transfer &amp; Publisher Formatting</a:t>
              </a:r>
            </a:p>
          </p:txBody>
        </p:sp>
        <p:sp>
          <p:nvSpPr>
            <p:cNvPr id="21" name="TextBox 20">
              <a:extLst>
                <a:ext uri="{FF2B5EF4-FFF2-40B4-BE49-F238E27FC236}">
                  <a16:creationId xmlns:a16="http://schemas.microsoft.com/office/drawing/2014/main" id="{E531C3EF-891B-4972-ADE7-FC9680214DA1}"/>
                </a:ext>
              </a:extLst>
            </p:cNvPr>
            <p:cNvSpPr txBox="1"/>
            <p:nvPr/>
          </p:nvSpPr>
          <p:spPr>
            <a:xfrm>
              <a:off x="8041018" y="2404906"/>
              <a:ext cx="984250" cy="52322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a:solidFill>
                    <a:schemeClr val="bg1"/>
                  </a:solidFill>
                </a:rPr>
                <a:t>Published Version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r>
              <a:rPr lang="en-US"/>
              <a:t>Transfers vs. Licenses</a:t>
            </a:r>
            <a:endParaRPr/>
          </a:p>
        </p:txBody>
      </p:sp>
      <p:sp>
        <p:nvSpPr>
          <p:cNvPr id="153" name="Google Shape;153;p17"/>
          <p:cNvSpPr txBox="1">
            <a:spLocks noGrp="1"/>
          </p:cNvSpPr>
          <p:nvPr>
            <p:ph type="body" idx="1"/>
          </p:nvPr>
        </p:nvSpPr>
        <p:spPr>
          <a:xfrm>
            <a:off x="1981200" y="1683525"/>
            <a:ext cx="8229600" cy="4442700"/>
          </a:xfrm>
          <a:prstGeom prst="rect">
            <a:avLst/>
          </a:prstGeom>
        </p:spPr>
        <p:txBody>
          <a:bodyPr spcFirstLastPara="1" vert="horz" wrap="square" lIns="91425" tIns="45700" rIns="91425" bIns="45700" rtlCol="0" anchor="t" anchorCtr="0">
            <a:noAutofit/>
          </a:bodyPr>
          <a:lstStyle/>
          <a:p>
            <a:pPr marL="0" indent="0">
              <a:buNone/>
            </a:pPr>
            <a:r>
              <a:rPr lang="en-US"/>
              <a:t>Transfer = Ownership</a:t>
            </a:r>
            <a:endParaRPr/>
          </a:p>
          <a:p>
            <a:pPr indent="-381000">
              <a:buSzPts val="2400"/>
            </a:pPr>
            <a:r>
              <a:rPr lang="en-US" sz="2400"/>
              <a:t>Give up rights</a:t>
            </a:r>
            <a:endParaRPr sz="2400"/>
          </a:p>
          <a:p>
            <a:pPr indent="-381000">
              <a:spcBef>
                <a:spcPts val="0"/>
              </a:spcBef>
              <a:buSzPts val="2400"/>
            </a:pPr>
            <a:r>
              <a:rPr lang="en-US" sz="2400"/>
              <a:t>Needs to be done in writing</a:t>
            </a:r>
            <a:endParaRPr sz="2400"/>
          </a:p>
          <a:p>
            <a:pPr indent="-381000">
              <a:spcBef>
                <a:spcPts val="0"/>
              </a:spcBef>
              <a:buSzPts val="2400"/>
            </a:pPr>
            <a:r>
              <a:rPr lang="en-US" sz="2400"/>
              <a:t>Ex. “Copyright Transfer Agreement”</a:t>
            </a:r>
            <a:endParaRPr sz="2400"/>
          </a:p>
          <a:p>
            <a:pPr marL="0" indent="0">
              <a:buNone/>
            </a:pPr>
            <a:endParaRPr sz="1800"/>
          </a:p>
          <a:p>
            <a:pPr marL="0" indent="0">
              <a:buNone/>
            </a:pPr>
            <a:r>
              <a:rPr lang="en-US"/>
              <a:t>Licenses = Grant of Permission</a:t>
            </a:r>
            <a:endParaRPr/>
          </a:p>
          <a:p>
            <a:pPr indent="-381000">
              <a:buSzPts val="2400"/>
            </a:pPr>
            <a:r>
              <a:rPr lang="en-US" sz="2400"/>
              <a:t>Can have time limits</a:t>
            </a:r>
            <a:endParaRPr sz="2400"/>
          </a:p>
          <a:p>
            <a:pPr indent="-381000">
              <a:spcBef>
                <a:spcPts val="0"/>
              </a:spcBef>
              <a:buSzPts val="2400"/>
            </a:pPr>
            <a:r>
              <a:rPr lang="en-US" sz="2400"/>
              <a:t>Ex. “Creative Commons License”</a:t>
            </a:r>
            <a:endParaRPr sz="2400"/>
          </a:p>
        </p:txBody>
      </p:sp>
      <p:pic>
        <p:nvPicPr>
          <p:cNvPr id="154" name="Google Shape;154;p17" descr="Image result for creative commons" title="https://commons.wikimedia.org/wiki/File:CreativeCommons_logo_trademark.svg"/>
          <p:cNvPicPr preferRelativeResize="0"/>
          <p:nvPr/>
        </p:nvPicPr>
        <p:blipFill>
          <a:blip r:embed="rId3">
            <a:alphaModFix/>
          </a:blip>
          <a:stretch>
            <a:fillRect/>
          </a:stretch>
        </p:blipFill>
        <p:spPr>
          <a:xfrm>
            <a:off x="5737975" y="5184800"/>
            <a:ext cx="1917700" cy="482600"/>
          </a:xfrm>
          <a:prstGeom prst="rect">
            <a:avLst/>
          </a:prstGeom>
          <a:noFill/>
          <a:ln>
            <a:noFill/>
          </a:ln>
        </p:spPr>
      </p:pic>
      <p:pic>
        <p:nvPicPr>
          <p:cNvPr id="155" name="Google Shape;155;p17" descr="Clock, Day, Hour, Measure, Minute, Time, Watch"/>
          <p:cNvPicPr preferRelativeResize="0"/>
          <p:nvPr/>
        </p:nvPicPr>
        <p:blipFill>
          <a:blip r:embed="rId4">
            <a:alphaModFix/>
          </a:blip>
          <a:stretch>
            <a:fillRect/>
          </a:stretch>
        </p:blipFill>
        <p:spPr>
          <a:xfrm>
            <a:off x="7989551" y="3945426"/>
            <a:ext cx="1538899" cy="1538899"/>
          </a:xfrm>
          <a:prstGeom prst="rect">
            <a:avLst/>
          </a:prstGeom>
          <a:noFill/>
          <a:ln>
            <a:noFill/>
          </a:ln>
        </p:spPr>
      </p:pic>
      <p:pic>
        <p:nvPicPr>
          <p:cNvPr id="156" name="Google Shape;156;p17"/>
          <p:cNvPicPr preferRelativeResize="0"/>
          <p:nvPr/>
        </p:nvPicPr>
        <p:blipFill>
          <a:blip r:embed="rId5">
            <a:alphaModFix/>
          </a:blip>
          <a:stretch>
            <a:fillRect/>
          </a:stretch>
        </p:blipFill>
        <p:spPr>
          <a:xfrm>
            <a:off x="8071171" y="1857934"/>
            <a:ext cx="1768200" cy="1647200"/>
          </a:xfrm>
          <a:prstGeom prst="rect">
            <a:avLst/>
          </a:prstGeom>
          <a:noFill/>
          <a:ln>
            <a:noFill/>
          </a:ln>
        </p:spPr>
      </p:pic>
      <p:sp>
        <p:nvSpPr>
          <p:cNvPr id="157" name="Google Shape;157;p17"/>
          <p:cNvSpPr txBox="1"/>
          <p:nvPr/>
        </p:nvSpPr>
        <p:spPr>
          <a:xfrm>
            <a:off x="2444100" y="5822325"/>
            <a:ext cx="7766700" cy="371700"/>
          </a:xfrm>
          <a:prstGeom prst="rect">
            <a:avLst/>
          </a:prstGeom>
          <a:noFill/>
          <a:ln>
            <a:noFill/>
          </a:ln>
        </p:spPr>
        <p:txBody>
          <a:bodyPr spcFirstLastPara="1" wrap="square" lIns="91425" tIns="91425" rIns="91425" bIns="91425" anchor="t" anchorCtr="0">
            <a:noAutofit/>
          </a:bodyPr>
          <a:lstStyle/>
          <a:p>
            <a:r>
              <a:rPr lang="en-US" sz="800"/>
              <a:t>Diagram adapted from: ‘Copyright, Publisher Policies, and Authors Rights: An Introduction for ScholarlyCommons Student Interns. Kenny Whitebloom. </a:t>
            </a:r>
            <a:r>
              <a:rPr lang="en-US" sz="800" i="1"/>
              <a:t>University of Pennsylvania Libraries</a:t>
            </a:r>
            <a:r>
              <a:rPr lang="en-US" sz="800"/>
              <a:t>. &lt;https://drive.google.com/drive/u/0/folders/0B5PBGPEYJd0xekt0Z3owNWhtSzg&gt;</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r>
              <a:rPr lang="en-US"/>
              <a:t>Copyright Transfer (Wiley)</a:t>
            </a:r>
            <a:endParaRPr/>
          </a:p>
        </p:txBody>
      </p:sp>
      <p:sp>
        <p:nvSpPr>
          <p:cNvPr id="164" name="Google Shape;164;p18"/>
          <p:cNvSpPr txBox="1"/>
          <p:nvPr/>
        </p:nvSpPr>
        <p:spPr>
          <a:xfrm>
            <a:off x="1924225" y="5733850"/>
            <a:ext cx="4698900" cy="360900"/>
          </a:xfrm>
          <a:prstGeom prst="rect">
            <a:avLst/>
          </a:prstGeom>
          <a:noFill/>
          <a:ln>
            <a:noFill/>
          </a:ln>
        </p:spPr>
        <p:txBody>
          <a:bodyPr spcFirstLastPara="1" wrap="square" lIns="91425" tIns="91425" rIns="91425" bIns="91425" anchor="t" anchorCtr="0">
            <a:noAutofit/>
          </a:bodyPr>
          <a:lstStyle/>
          <a:p>
            <a:r>
              <a:rPr lang="en-US" sz="800"/>
              <a:t>Excerpted from: https://authorservices.wiley.com/asset/Copyright-Transfer-Agreement-Sample.pdf</a:t>
            </a:r>
            <a:endParaRPr sz="800"/>
          </a:p>
        </p:txBody>
      </p:sp>
      <p:pic>
        <p:nvPicPr>
          <p:cNvPr id="165" name="Google Shape;165;p18"/>
          <p:cNvPicPr preferRelativeResize="0"/>
          <p:nvPr/>
        </p:nvPicPr>
        <p:blipFill>
          <a:blip r:embed="rId3">
            <a:alphaModFix/>
          </a:blip>
          <a:stretch>
            <a:fillRect/>
          </a:stretch>
        </p:blipFill>
        <p:spPr>
          <a:xfrm>
            <a:off x="1643225" y="1713839"/>
            <a:ext cx="7372350" cy="2486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r>
              <a:rPr lang="en-US"/>
              <a:t>Copyright Transfer (Wiley)</a:t>
            </a:r>
            <a:endParaRPr/>
          </a:p>
        </p:txBody>
      </p:sp>
      <p:sp>
        <p:nvSpPr>
          <p:cNvPr id="172" name="Google Shape;172;p19"/>
          <p:cNvSpPr txBox="1"/>
          <p:nvPr/>
        </p:nvSpPr>
        <p:spPr>
          <a:xfrm>
            <a:off x="1924225" y="5733850"/>
            <a:ext cx="4698900" cy="360900"/>
          </a:xfrm>
          <a:prstGeom prst="rect">
            <a:avLst/>
          </a:prstGeom>
          <a:noFill/>
          <a:ln>
            <a:noFill/>
          </a:ln>
        </p:spPr>
        <p:txBody>
          <a:bodyPr spcFirstLastPara="1" wrap="square" lIns="91425" tIns="91425" rIns="91425" bIns="91425" anchor="t" anchorCtr="0">
            <a:noAutofit/>
          </a:bodyPr>
          <a:lstStyle/>
          <a:p>
            <a:r>
              <a:rPr lang="en-US" sz="800"/>
              <a:t>Excerpted from: https://authorservices.wiley.com/asset/Copyright-Transfer-Agreement-Sample.pdf</a:t>
            </a:r>
            <a:endParaRPr sz="800"/>
          </a:p>
        </p:txBody>
      </p:sp>
      <p:pic>
        <p:nvPicPr>
          <p:cNvPr id="173" name="Google Shape;173;p19"/>
          <p:cNvPicPr preferRelativeResize="0"/>
          <p:nvPr/>
        </p:nvPicPr>
        <p:blipFill>
          <a:blip r:embed="rId3">
            <a:alphaModFix/>
          </a:blip>
          <a:stretch>
            <a:fillRect/>
          </a:stretch>
        </p:blipFill>
        <p:spPr>
          <a:xfrm>
            <a:off x="1831250" y="1838313"/>
            <a:ext cx="7543800" cy="3181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r>
              <a:rPr lang="en-US"/>
              <a:t>Copyright Transfer </a:t>
            </a:r>
            <a:endParaRPr/>
          </a:p>
          <a:p>
            <a:r>
              <a:rPr lang="en-US"/>
              <a:t>(Taylor &amp; Francis)</a:t>
            </a:r>
            <a:endParaRPr/>
          </a:p>
        </p:txBody>
      </p:sp>
      <p:pic>
        <p:nvPicPr>
          <p:cNvPr id="180" name="Google Shape;180;p20"/>
          <p:cNvPicPr preferRelativeResize="0"/>
          <p:nvPr/>
        </p:nvPicPr>
        <p:blipFill>
          <a:blip r:embed="rId3">
            <a:alphaModFix/>
          </a:blip>
          <a:stretch>
            <a:fillRect/>
          </a:stretch>
        </p:blipFill>
        <p:spPr>
          <a:xfrm>
            <a:off x="1493176" y="2378739"/>
            <a:ext cx="9143999" cy="16361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r>
              <a:rPr lang="en-US"/>
              <a:t>Copyright Transfer </a:t>
            </a:r>
            <a:endParaRPr/>
          </a:p>
          <a:p>
            <a:r>
              <a:rPr lang="en-US"/>
              <a:t>(Taylor &amp; Francis)</a:t>
            </a:r>
            <a:endParaRPr/>
          </a:p>
        </p:txBody>
      </p:sp>
      <p:pic>
        <p:nvPicPr>
          <p:cNvPr id="187" name="Google Shape;187;p21"/>
          <p:cNvPicPr preferRelativeResize="0"/>
          <p:nvPr/>
        </p:nvPicPr>
        <p:blipFill>
          <a:blip r:embed="rId3">
            <a:alphaModFix/>
          </a:blip>
          <a:stretch>
            <a:fillRect/>
          </a:stretch>
        </p:blipFill>
        <p:spPr>
          <a:xfrm>
            <a:off x="3433626" y="1493850"/>
            <a:ext cx="6777175" cy="534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3BF73-3657-49BC-BEBC-EFE70718F098}"/>
              </a:ext>
            </a:extLst>
          </p:cNvPr>
          <p:cNvSpPr>
            <a:spLocks noGrp="1"/>
          </p:cNvSpPr>
          <p:nvPr>
            <p:ph idx="1"/>
          </p:nvPr>
        </p:nvSpPr>
        <p:spPr/>
        <p:txBody>
          <a:bodyPr/>
          <a:lstStyle/>
          <a:p>
            <a:pPr marL="0" lvl="0" indent="0" algn="l" rtl="0">
              <a:lnSpc>
                <a:spcPct val="115000"/>
              </a:lnSpc>
              <a:spcBef>
                <a:spcPts val="0"/>
              </a:spcBef>
              <a:spcAft>
                <a:spcPts val="0"/>
              </a:spcAft>
              <a:buNone/>
            </a:pPr>
            <a:r>
              <a:rPr lang="en-US" b="1">
                <a:hlinkClick r:id="rId3"/>
              </a:rPr>
              <a:t>SPARC Author Addendum</a:t>
            </a:r>
            <a:r>
              <a:rPr lang="en-US" b="1"/>
              <a:t> </a:t>
            </a:r>
            <a:r>
              <a:rPr lang="en-US"/>
              <a:t>is</a:t>
            </a:r>
            <a:r>
              <a:rPr lang="en-US" b="1"/>
              <a:t> </a:t>
            </a:r>
            <a:r>
              <a:rPr lang="en-US" sz="2800"/>
              <a:t>a free legal instrument that modifies the publisher’s agreement.</a:t>
            </a:r>
          </a:p>
          <a:p>
            <a:pPr marL="0" lvl="0" indent="0" algn="l" rtl="0">
              <a:lnSpc>
                <a:spcPct val="115000"/>
              </a:lnSpc>
              <a:spcBef>
                <a:spcPts val="0"/>
              </a:spcBef>
              <a:spcAft>
                <a:spcPts val="0"/>
              </a:spcAft>
              <a:buClr>
                <a:schemeClr val="dk1"/>
              </a:buClr>
              <a:buSzPts val="1100"/>
              <a:buFont typeface="Arial"/>
              <a:buNone/>
            </a:pPr>
            <a:endParaRPr lang="en-US" sz="2800"/>
          </a:p>
          <a:p>
            <a:pPr marL="0" lvl="0" indent="0" algn="l" rtl="0">
              <a:lnSpc>
                <a:spcPct val="115000"/>
              </a:lnSpc>
              <a:spcBef>
                <a:spcPts val="0"/>
              </a:spcBef>
              <a:spcAft>
                <a:spcPts val="0"/>
              </a:spcAft>
              <a:buClr>
                <a:schemeClr val="dk1"/>
              </a:buClr>
              <a:buSzPts val="1100"/>
              <a:buFont typeface="Arial"/>
              <a:buNone/>
            </a:pPr>
            <a:r>
              <a:rPr lang="en-US" sz="2800" b="1">
                <a:hlinkClick r:id="rId4"/>
              </a:rPr>
              <a:t>The Scholar’s Copyright Addendum Engine</a:t>
            </a:r>
            <a:r>
              <a:rPr lang="en-US" sz="2800"/>
              <a:t> is an addendum creation tool where you can pick how many rights you want to include.</a:t>
            </a:r>
          </a:p>
          <a:p>
            <a:pPr marL="0" lvl="0" indent="0" algn="l" rtl="0">
              <a:spcBef>
                <a:spcPts val="560"/>
              </a:spcBef>
              <a:spcAft>
                <a:spcPts val="0"/>
              </a:spcAft>
              <a:buNone/>
            </a:pPr>
            <a:endParaRPr lang="en-US"/>
          </a:p>
          <a:p>
            <a:pPr marL="0" lvl="0" indent="0" algn="l" rtl="0">
              <a:spcBef>
                <a:spcPts val="560"/>
              </a:spcBef>
              <a:spcAft>
                <a:spcPts val="0"/>
              </a:spcAft>
              <a:buNone/>
            </a:pPr>
            <a:r>
              <a:rPr lang="en-US"/>
              <a:t>For more options see the Author’s Rights Research Guide: </a:t>
            </a:r>
            <a:r>
              <a:rPr lang="en-US" u="sng">
                <a:solidFill>
                  <a:schemeClr val="hlink"/>
                </a:solidFill>
                <a:hlinkClick r:id="rId5"/>
              </a:rPr>
              <a:t>https://libguides.und.edu/author-rights</a:t>
            </a:r>
            <a:endParaRPr lang="en-US"/>
          </a:p>
          <a:p>
            <a:endParaRPr lang="en-US"/>
          </a:p>
        </p:txBody>
      </p:sp>
      <p:sp>
        <p:nvSpPr>
          <p:cNvPr id="3" name="Title 2">
            <a:extLst>
              <a:ext uri="{FF2B5EF4-FFF2-40B4-BE49-F238E27FC236}">
                <a16:creationId xmlns:a16="http://schemas.microsoft.com/office/drawing/2014/main" id="{E456404C-860F-481C-A1DB-F10F14E81C23}"/>
              </a:ext>
            </a:extLst>
          </p:cNvPr>
          <p:cNvSpPr>
            <a:spLocks noGrp="1"/>
          </p:cNvSpPr>
          <p:nvPr>
            <p:ph type="title"/>
          </p:nvPr>
        </p:nvSpPr>
        <p:spPr/>
        <p:txBody>
          <a:bodyPr/>
          <a:lstStyle/>
          <a:p>
            <a:r>
              <a:rPr lang="en-US" dirty="0"/>
              <a:t>Author Addendum</a:t>
            </a:r>
          </a:p>
        </p:txBody>
      </p:sp>
    </p:spTree>
    <p:extLst>
      <p:ext uri="{BB962C8B-B14F-4D97-AF65-F5344CB8AC3E}">
        <p14:creationId xmlns:p14="http://schemas.microsoft.com/office/powerpoint/2010/main" val="165211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Sherpa Romeo record for American Journal of Criminal Justice">
            <a:hlinkClick r:id="rId3"/>
            <a:extLst>
              <a:ext uri="{FF2B5EF4-FFF2-40B4-BE49-F238E27FC236}">
                <a16:creationId xmlns:a16="http://schemas.microsoft.com/office/drawing/2014/main" id="{BB1ED110-FAC2-4E61-807E-86CBF484DE17}"/>
              </a:ext>
            </a:extLst>
          </p:cNvPr>
          <p:cNvPicPr>
            <a:picLocks noChangeAspect="1"/>
          </p:cNvPicPr>
          <p:nvPr/>
        </p:nvPicPr>
        <p:blipFill>
          <a:blip r:embed="rId4"/>
          <a:stretch>
            <a:fillRect/>
          </a:stretch>
        </p:blipFill>
        <p:spPr>
          <a:xfrm>
            <a:off x="3003885" y="1825625"/>
            <a:ext cx="5422227" cy="4351338"/>
          </a:xfrm>
          <a:prstGeom prst="rect">
            <a:avLst/>
          </a:prstGeom>
          <a:noFill/>
        </p:spPr>
      </p:pic>
      <p:sp>
        <p:nvSpPr>
          <p:cNvPr id="3" name="Title 2">
            <a:extLst>
              <a:ext uri="{FF2B5EF4-FFF2-40B4-BE49-F238E27FC236}">
                <a16:creationId xmlns:a16="http://schemas.microsoft.com/office/drawing/2014/main" id="{F7D9A030-7AF5-41C2-B170-8CF7785B3949}"/>
              </a:ext>
            </a:extLst>
          </p:cNvPr>
          <p:cNvSpPr>
            <a:spLocks noGrp="1"/>
          </p:cNvSpPr>
          <p:nvPr>
            <p:ph type="title"/>
          </p:nvPr>
        </p:nvSpPr>
        <p:spPr>
          <a:xfrm>
            <a:off x="457199" y="274638"/>
            <a:ext cx="11177451" cy="1143000"/>
          </a:xfrm>
        </p:spPr>
        <p:txBody>
          <a:bodyPr anchor="ctr">
            <a:normAutofit/>
          </a:bodyPr>
          <a:lstStyle/>
          <a:p>
            <a:r>
              <a:rPr lang="en-US"/>
              <a:t>Sherpa Romeo </a:t>
            </a:r>
          </a:p>
        </p:txBody>
      </p:sp>
    </p:spTree>
    <p:extLst>
      <p:ext uri="{BB962C8B-B14F-4D97-AF65-F5344CB8AC3E}">
        <p14:creationId xmlns:p14="http://schemas.microsoft.com/office/powerpoint/2010/main" val="305272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1DCCFE-64A3-4AFB-833F-4FE4C14C0840}"/>
              </a:ext>
            </a:extLst>
          </p:cNvPr>
          <p:cNvSpPr>
            <a:spLocks noGrp="1"/>
          </p:cNvSpPr>
          <p:nvPr>
            <p:ph idx="1"/>
          </p:nvPr>
        </p:nvSpPr>
        <p:spPr>
          <a:xfrm>
            <a:off x="457199" y="1810600"/>
            <a:ext cx="10515600" cy="3841387"/>
          </a:xfrm>
        </p:spPr>
        <p:txBody>
          <a:bodyPr vert="horz" lIns="91440" tIns="45720" rIns="91440" bIns="45720" rtlCol="0" anchor="t">
            <a:normAutofit/>
          </a:bodyPr>
          <a:lstStyle/>
          <a:p>
            <a:r>
              <a:rPr lang="en-US" dirty="0">
                <a:solidFill>
                  <a:srgbClr val="242424"/>
                </a:solidFill>
                <a:latin typeface="+mj-lt"/>
              </a:rPr>
              <a:t>Understand copyright</a:t>
            </a:r>
          </a:p>
          <a:p>
            <a:r>
              <a:rPr lang="en-US" b="0" i="0" dirty="0">
                <a:solidFill>
                  <a:srgbClr val="242424"/>
                </a:solidFill>
                <a:effectLst/>
                <a:latin typeface="+mj-lt"/>
              </a:rPr>
              <a:t>Know how to work through a copyright transfer agreement </a:t>
            </a:r>
          </a:p>
          <a:p>
            <a:r>
              <a:rPr lang="en-US" b="0" i="0" dirty="0">
                <a:solidFill>
                  <a:srgbClr val="242424"/>
                </a:solidFill>
                <a:effectLst/>
                <a:latin typeface="+mj-lt"/>
              </a:rPr>
              <a:t>Find a journal’s rights policy </a:t>
            </a:r>
          </a:p>
          <a:p>
            <a:r>
              <a:rPr lang="en-US" dirty="0">
                <a:solidFill>
                  <a:srgbClr val="242424"/>
                </a:solidFill>
                <a:latin typeface="+mj-lt"/>
                <a:cs typeface="Arial"/>
              </a:rPr>
              <a:t>Learn strategies for negotiating contracts to make the most of your rights </a:t>
            </a:r>
            <a:endParaRPr lang="en-US" dirty="0">
              <a:solidFill>
                <a:srgbClr val="242424"/>
              </a:solidFill>
              <a:latin typeface="+mj-lt"/>
            </a:endParaRPr>
          </a:p>
          <a:p>
            <a:r>
              <a:rPr lang="en-US" b="0" i="0" dirty="0">
                <a:solidFill>
                  <a:srgbClr val="242424"/>
                </a:solidFill>
                <a:effectLst/>
                <a:latin typeface="+mj-lt"/>
              </a:rPr>
              <a:t>Explore the benefits of protecting your rights as well as making them openly available </a:t>
            </a:r>
          </a:p>
        </p:txBody>
      </p:sp>
      <p:sp>
        <p:nvSpPr>
          <p:cNvPr id="2" name="Title 1">
            <a:extLst>
              <a:ext uri="{FF2B5EF4-FFF2-40B4-BE49-F238E27FC236}">
                <a16:creationId xmlns:a16="http://schemas.microsoft.com/office/drawing/2014/main" id="{A59EF151-9D02-49AC-9C1C-06ED7E131631}"/>
              </a:ext>
            </a:extLst>
          </p:cNvPr>
          <p:cNvSpPr>
            <a:spLocks noGrp="1"/>
          </p:cNvSpPr>
          <p:nvPr>
            <p:ph type="title"/>
          </p:nvPr>
        </p:nvSpPr>
        <p:spPr/>
        <p:txBody>
          <a:bodyPr/>
          <a:lstStyle/>
          <a:p>
            <a:r>
              <a:rPr lang="en-US">
                <a:cs typeface="Calibri Light"/>
              </a:rPr>
              <a:t>Learning Outcomes</a:t>
            </a:r>
          </a:p>
        </p:txBody>
      </p:sp>
    </p:spTree>
    <p:extLst>
      <p:ext uri="{BB962C8B-B14F-4D97-AF65-F5344CB8AC3E}">
        <p14:creationId xmlns:p14="http://schemas.microsoft.com/office/powerpoint/2010/main" val="232089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6C9F1-063A-4E40-9D22-104B67A5C0EC}"/>
              </a:ext>
            </a:extLst>
          </p:cNvPr>
          <p:cNvSpPr>
            <a:spLocks noGrp="1"/>
          </p:cNvSpPr>
          <p:nvPr>
            <p:ph idx="1"/>
          </p:nvPr>
        </p:nvSpPr>
        <p:spPr/>
        <p:txBody>
          <a:bodyPr/>
          <a:lstStyle/>
          <a:p>
            <a:pPr marL="0" indent="0">
              <a:buNone/>
            </a:pPr>
            <a:r>
              <a:rPr lang="en-US" dirty="0"/>
              <a:t>Your decision to</a:t>
            </a:r>
          </a:p>
          <a:p>
            <a:pPr lvl="1"/>
            <a:r>
              <a:rPr lang="en-US" dirty="0"/>
              <a:t>Provide copies to your class</a:t>
            </a:r>
          </a:p>
          <a:p>
            <a:pPr lvl="1"/>
            <a:r>
              <a:rPr lang="en-US" dirty="0"/>
              <a:t>Host on platforms of your choice </a:t>
            </a:r>
          </a:p>
          <a:p>
            <a:pPr lvl="1"/>
            <a:r>
              <a:rPr lang="en-US" dirty="0"/>
              <a:t>Publisher is no longer publishing </a:t>
            </a:r>
          </a:p>
          <a:p>
            <a:pPr lvl="1"/>
            <a:endParaRPr lang="en-US" dirty="0"/>
          </a:p>
          <a:p>
            <a:pPr lvl="1"/>
            <a:endParaRPr lang="en-US" dirty="0"/>
          </a:p>
        </p:txBody>
      </p:sp>
      <p:sp>
        <p:nvSpPr>
          <p:cNvPr id="3" name="Title 2">
            <a:extLst>
              <a:ext uri="{FF2B5EF4-FFF2-40B4-BE49-F238E27FC236}">
                <a16:creationId xmlns:a16="http://schemas.microsoft.com/office/drawing/2014/main" id="{3A191EC3-2273-4D6B-96EE-73C1FB77850C}"/>
              </a:ext>
            </a:extLst>
          </p:cNvPr>
          <p:cNvSpPr>
            <a:spLocks noGrp="1"/>
          </p:cNvSpPr>
          <p:nvPr>
            <p:ph type="title"/>
          </p:nvPr>
        </p:nvSpPr>
        <p:spPr/>
        <p:txBody>
          <a:bodyPr>
            <a:normAutofit fontScale="90000"/>
          </a:bodyPr>
          <a:lstStyle/>
          <a:p>
            <a:r>
              <a:rPr lang="en-US" dirty="0"/>
              <a:t>Scenarios: Importance of Protecting your Rights  </a:t>
            </a:r>
          </a:p>
        </p:txBody>
      </p:sp>
    </p:spTree>
    <p:extLst>
      <p:ext uri="{BB962C8B-B14F-4D97-AF65-F5344CB8AC3E}">
        <p14:creationId xmlns:p14="http://schemas.microsoft.com/office/powerpoint/2010/main" val="365807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111AC-5A66-40F0-8FCD-1522B9BA2D39}"/>
              </a:ext>
            </a:extLst>
          </p:cNvPr>
          <p:cNvSpPr>
            <a:spLocks noGrp="1"/>
          </p:cNvSpPr>
          <p:nvPr>
            <p:ph idx="1"/>
          </p:nvPr>
        </p:nvSpPr>
        <p:spPr/>
        <p:txBody>
          <a:bodyPr/>
          <a:lstStyle/>
          <a:p>
            <a:r>
              <a:rPr lang="en-US"/>
              <a:t>More downloads potentially equals more readership</a:t>
            </a:r>
          </a:p>
          <a:p>
            <a:r>
              <a:rPr lang="en-US"/>
              <a:t>Citation count important for author’s impact in scholarly community </a:t>
            </a:r>
          </a:p>
          <a:p>
            <a:r>
              <a:rPr lang="en-US"/>
              <a:t>OA citation advantage supported for different disciplines </a:t>
            </a:r>
          </a:p>
          <a:p>
            <a:r>
              <a:rPr lang="en-US"/>
              <a:t>Many factors play in Open Access Citation Advantage (OACA)</a:t>
            </a:r>
          </a:p>
          <a:p>
            <a:endParaRPr lang="en-US"/>
          </a:p>
        </p:txBody>
      </p:sp>
      <p:sp>
        <p:nvSpPr>
          <p:cNvPr id="3" name="Title 2">
            <a:extLst>
              <a:ext uri="{FF2B5EF4-FFF2-40B4-BE49-F238E27FC236}">
                <a16:creationId xmlns:a16="http://schemas.microsoft.com/office/drawing/2014/main" id="{AFDC6989-DDA1-43B2-A624-9BFBA3DF1138}"/>
              </a:ext>
            </a:extLst>
          </p:cNvPr>
          <p:cNvSpPr>
            <a:spLocks noGrp="1"/>
          </p:cNvSpPr>
          <p:nvPr>
            <p:ph type="title"/>
          </p:nvPr>
        </p:nvSpPr>
        <p:spPr/>
        <p:txBody>
          <a:bodyPr/>
          <a:lstStyle/>
          <a:p>
            <a:r>
              <a:rPr lang="en-US" dirty="0"/>
              <a:t>Benefits of Open Access </a:t>
            </a:r>
          </a:p>
        </p:txBody>
      </p:sp>
    </p:spTree>
    <p:extLst>
      <p:ext uri="{BB962C8B-B14F-4D97-AF65-F5344CB8AC3E}">
        <p14:creationId xmlns:p14="http://schemas.microsoft.com/office/powerpoint/2010/main" val="205757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DC6989-DDA1-43B2-A624-9BFBA3DF1138}"/>
              </a:ext>
            </a:extLst>
          </p:cNvPr>
          <p:cNvSpPr>
            <a:spLocks noGrp="1"/>
          </p:cNvSpPr>
          <p:nvPr>
            <p:ph type="title"/>
          </p:nvPr>
        </p:nvSpPr>
        <p:spPr/>
        <p:txBody>
          <a:bodyPr/>
          <a:lstStyle/>
          <a:p>
            <a:r>
              <a:rPr lang="en-US"/>
              <a:t>Author Testimonies</a:t>
            </a:r>
          </a:p>
        </p:txBody>
      </p:sp>
      <p:sp>
        <p:nvSpPr>
          <p:cNvPr id="5" name="Content Placeholder 4">
            <a:extLst>
              <a:ext uri="{FF2B5EF4-FFF2-40B4-BE49-F238E27FC236}">
                <a16:creationId xmlns:a16="http://schemas.microsoft.com/office/drawing/2014/main" id="{071DBD68-5BA8-43C4-93B0-238210D1B72A}"/>
              </a:ext>
            </a:extLst>
          </p:cNvPr>
          <p:cNvSpPr>
            <a:spLocks noGrp="1"/>
          </p:cNvSpPr>
          <p:nvPr>
            <p:ph idx="1"/>
          </p:nvPr>
        </p:nvSpPr>
        <p:spPr>
          <a:xfrm>
            <a:off x="457199" y="1825625"/>
            <a:ext cx="5640637" cy="4351338"/>
          </a:xfrm>
        </p:spPr>
        <p:txBody>
          <a:bodyPr/>
          <a:lstStyle/>
          <a:p>
            <a:r>
              <a:rPr lang="en-US" dirty="0"/>
              <a:t>Greater citation/impact of work among other scholars </a:t>
            </a:r>
          </a:p>
          <a:p>
            <a:r>
              <a:rPr lang="en-US" dirty="0"/>
              <a:t>Greater impact/ reach with non-scholars </a:t>
            </a:r>
          </a:p>
        </p:txBody>
      </p:sp>
      <p:pic>
        <p:nvPicPr>
          <p:cNvPr id="2" name="Picture 3" descr="Photo of RaeAnn Anderson.">
            <a:extLst>
              <a:ext uri="{FF2B5EF4-FFF2-40B4-BE49-F238E27FC236}">
                <a16:creationId xmlns:a16="http://schemas.microsoft.com/office/drawing/2014/main" id="{DAF177A1-452C-40A2-BAA1-3D35A50E8D1E}"/>
              </a:ext>
            </a:extLst>
          </p:cNvPr>
          <p:cNvPicPr>
            <a:picLocks noChangeAspect="1"/>
          </p:cNvPicPr>
          <p:nvPr/>
        </p:nvPicPr>
        <p:blipFill>
          <a:blip r:embed="rId3"/>
          <a:stretch>
            <a:fillRect/>
          </a:stretch>
        </p:blipFill>
        <p:spPr>
          <a:xfrm>
            <a:off x="8044092" y="1634456"/>
            <a:ext cx="2695575" cy="4048125"/>
          </a:xfrm>
          <a:prstGeom prst="rect">
            <a:avLst/>
          </a:prstGeom>
        </p:spPr>
      </p:pic>
      <p:sp>
        <p:nvSpPr>
          <p:cNvPr id="6" name="TextBox 5">
            <a:extLst>
              <a:ext uri="{FF2B5EF4-FFF2-40B4-BE49-F238E27FC236}">
                <a16:creationId xmlns:a16="http://schemas.microsoft.com/office/drawing/2014/main" id="{1AFFD2A2-6826-442E-8533-56B73A3974C8}"/>
              </a:ext>
            </a:extLst>
          </p:cNvPr>
          <p:cNvSpPr txBox="1"/>
          <p:nvPr/>
        </p:nvSpPr>
        <p:spPr>
          <a:xfrm>
            <a:off x="8044092" y="5797118"/>
            <a:ext cx="2964219" cy="276999"/>
          </a:xfrm>
          <a:prstGeom prst="rect">
            <a:avLst/>
          </a:prstGeom>
          <a:noFill/>
        </p:spPr>
        <p:txBody>
          <a:bodyPr wrap="square" rtlCol="0">
            <a:spAutoFit/>
          </a:bodyPr>
          <a:lstStyle/>
          <a:p>
            <a:r>
              <a:rPr lang="en-US" sz="1200" err="1"/>
              <a:t>RaeAnn</a:t>
            </a:r>
            <a:r>
              <a:rPr lang="en-US" sz="1200"/>
              <a:t> Anderson, Psychology, UND</a:t>
            </a:r>
          </a:p>
        </p:txBody>
      </p:sp>
    </p:spTree>
    <p:extLst>
      <p:ext uri="{BB962C8B-B14F-4D97-AF65-F5344CB8AC3E}">
        <p14:creationId xmlns:p14="http://schemas.microsoft.com/office/powerpoint/2010/main" val="328089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EA6B6-E7CF-4770-AEE9-6DC7D4210BB3}"/>
              </a:ext>
            </a:extLst>
          </p:cNvPr>
          <p:cNvSpPr>
            <a:spLocks noGrp="1"/>
          </p:cNvSpPr>
          <p:nvPr>
            <p:ph idx="1"/>
          </p:nvPr>
        </p:nvSpPr>
        <p:spPr/>
        <p:txBody>
          <a:bodyPr/>
          <a:lstStyle/>
          <a:p>
            <a:r>
              <a:rPr lang="en-US" dirty="0"/>
              <a:t>What is Creative Commons?</a:t>
            </a:r>
          </a:p>
          <a:p>
            <a:r>
              <a:rPr lang="en-US" dirty="0"/>
              <a:t>What are the Creative Commons license?</a:t>
            </a:r>
          </a:p>
          <a:p>
            <a:r>
              <a:rPr lang="en-US" dirty="0"/>
              <a:t>Is Creative Commons against copyright?</a:t>
            </a:r>
          </a:p>
          <a:p>
            <a:r>
              <a:rPr lang="en-US" dirty="0"/>
              <a:t>Why are CC license important to know about? </a:t>
            </a:r>
          </a:p>
          <a:p>
            <a:pPr marL="0" indent="0">
              <a:buNone/>
            </a:pPr>
            <a:endParaRPr lang="en-US" dirty="0"/>
          </a:p>
        </p:txBody>
      </p:sp>
      <p:sp>
        <p:nvSpPr>
          <p:cNvPr id="3" name="Title 2">
            <a:extLst>
              <a:ext uri="{FF2B5EF4-FFF2-40B4-BE49-F238E27FC236}">
                <a16:creationId xmlns:a16="http://schemas.microsoft.com/office/drawing/2014/main" id="{7E6D2C64-4667-4681-873C-0FC607C74931}"/>
              </a:ext>
            </a:extLst>
          </p:cNvPr>
          <p:cNvSpPr>
            <a:spLocks noGrp="1"/>
          </p:cNvSpPr>
          <p:nvPr>
            <p:ph type="title"/>
          </p:nvPr>
        </p:nvSpPr>
        <p:spPr/>
        <p:txBody>
          <a:bodyPr/>
          <a:lstStyle/>
          <a:p>
            <a:r>
              <a:rPr lang="en-US" dirty="0"/>
              <a:t>Creative Commons Overview </a:t>
            </a:r>
          </a:p>
        </p:txBody>
      </p:sp>
      <p:pic>
        <p:nvPicPr>
          <p:cNvPr id="4" name="Picture 3" descr="Creative Commons logo - hyperlinked ">
            <a:hlinkClick r:id="rId3"/>
            <a:extLst>
              <a:ext uri="{FF2B5EF4-FFF2-40B4-BE49-F238E27FC236}">
                <a16:creationId xmlns:a16="http://schemas.microsoft.com/office/drawing/2014/main" id="{45BFA7B8-D568-471E-B764-A486D789EF0F}"/>
              </a:ext>
            </a:extLst>
          </p:cNvPr>
          <p:cNvPicPr>
            <a:picLocks noChangeAspect="1"/>
          </p:cNvPicPr>
          <p:nvPr/>
        </p:nvPicPr>
        <p:blipFill>
          <a:blip r:embed="rId4"/>
          <a:stretch>
            <a:fillRect/>
          </a:stretch>
        </p:blipFill>
        <p:spPr>
          <a:xfrm>
            <a:off x="8364993" y="4710102"/>
            <a:ext cx="3369808" cy="1053065"/>
          </a:xfrm>
          <a:prstGeom prst="rect">
            <a:avLst/>
          </a:prstGeom>
        </p:spPr>
      </p:pic>
    </p:spTree>
    <p:extLst>
      <p:ext uri="{BB962C8B-B14F-4D97-AF65-F5344CB8AC3E}">
        <p14:creationId xmlns:p14="http://schemas.microsoft.com/office/powerpoint/2010/main" val="282896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a:extLst>
              <a:ext uri="{FF2B5EF4-FFF2-40B4-BE49-F238E27FC236}">
                <a16:creationId xmlns:a16="http://schemas.microsoft.com/office/drawing/2014/main" id="{90702816-21A3-49E2-9390-FD5672067A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44035" name="Title 1">
            <a:extLst>
              <a:ext uri="{FF2B5EF4-FFF2-40B4-BE49-F238E27FC236}">
                <a16:creationId xmlns:a16="http://schemas.microsoft.com/office/drawing/2014/main" id="{9C896CBA-E46D-4EAB-865A-3DCFB5380D35}"/>
              </a:ext>
            </a:extLst>
          </p:cNvPr>
          <p:cNvSpPr txBox="1">
            <a:spLocks/>
          </p:cNvSpPr>
          <p:nvPr/>
        </p:nvSpPr>
        <p:spPr bwMode="auto">
          <a:xfrm>
            <a:off x="2894013" y="1201738"/>
            <a:ext cx="91249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4400">
              <a:solidFill>
                <a:srgbClr val="009A44"/>
              </a:solidFill>
              <a:latin typeface="Helvetica" panose="020B0604020202020204" pitchFamily="34" charset="0"/>
            </a:endParaRPr>
          </a:p>
        </p:txBody>
      </p:sp>
      <p:pic>
        <p:nvPicPr>
          <p:cNvPr id="44036" name="Picture 4">
            <a:extLst>
              <a:ext uri="{FF2B5EF4-FFF2-40B4-BE49-F238E27FC236}">
                <a16:creationId xmlns:a16="http://schemas.microsoft.com/office/drawing/2014/main" id="{BDB38AC6-19CF-4DC4-8833-2DC3084D01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650875"/>
            <a:ext cx="4225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a:extLst>
              <a:ext uri="{FF2B5EF4-FFF2-40B4-BE49-F238E27FC236}">
                <a16:creationId xmlns:a16="http://schemas.microsoft.com/office/drawing/2014/main" id="{B3CEAF1D-50E6-4557-AF6C-2B57ED814A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5325" y="2354263"/>
            <a:ext cx="35591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a:extLst>
              <a:ext uri="{FF2B5EF4-FFF2-40B4-BE49-F238E27FC236}">
                <a16:creationId xmlns:a16="http://schemas.microsoft.com/office/drawing/2014/main" id="{CBB691C2-21B5-4EB0-822D-E15CA47292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8900" y="2273300"/>
            <a:ext cx="32321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0">
            <a:extLst>
              <a:ext uri="{FF2B5EF4-FFF2-40B4-BE49-F238E27FC236}">
                <a16:creationId xmlns:a16="http://schemas.microsoft.com/office/drawing/2014/main" id="{5E827FE1-8FE8-44F2-8978-912BD740E87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5325" y="3675063"/>
            <a:ext cx="40338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1">
            <a:extLst>
              <a:ext uri="{FF2B5EF4-FFF2-40B4-BE49-F238E27FC236}">
                <a16:creationId xmlns:a16="http://schemas.microsoft.com/office/drawing/2014/main" id="{8F4429A4-5F92-41D8-B4B8-0596DCF58B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08900" y="3582988"/>
            <a:ext cx="38687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1">
            <a:extLst>
              <a:ext uri="{FF2B5EF4-FFF2-40B4-BE49-F238E27FC236}">
                <a16:creationId xmlns:a16="http://schemas.microsoft.com/office/drawing/2014/main" id="{D2B0740D-B433-4687-BB56-A180625CB83A}"/>
              </a:ext>
            </a:extLst>
          </p:cNvPr>
          <p:cNvSpPr txBox="1">
            <a:spLocks noChangeArrowheads="1"/>
          </p:cNvSpPr>
          <p:nvPr/>
        </p:nvSpPr>
        <p:spPr bwMode="auto">
          <a:xfrm>
            <a:off x="10944225" y="6345238"/>
            <a:ext cx="1266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CreativeCommons 2018</a:t>
            </a:r>
          </a:p>
        </p:txBody>
      </p:sp>
      <p:sp>
        <p:nvSpPr>
          <p:cNvPr id="44042" name="TextBox 14">
            <a:extLst>
              <a:ext uri="{FF2B5EF4-FFF2-40B4-BE49-F238E27FC236}">
                <a16:creationId xmlns:a16="http://schemas.microsoft.com/office/drawing/2014/main" id="{66EBB531-2C6B-4BF7-A104-07F931BDC592}"/>
              </a:ext>
            </a:extLst>
          </p:cNvPr>
          <p:cNvSpPr txBox="1">
            <a:spLocks noChangeArrowheads="1"/>
          </p:cNvSpPr>
          <p:nvPr/>
        </p:nvSpPr>
        <p:spPr bwMode="auto">
          <a:xfrm>
            <a:off x="11245850" y="6561138"/>
            <a:ext cx="839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sparcopen.org</a:t>
            </a:r>
          </a:p>
        </p:txBody>
      </p:sp>
    </p:spTree>
    <p:extLst>
      <p:ext uri="{BB962C8B-B14F-4D97-AF65-F5344CB8AC3E}">
        <p14:creationId xmlns:p14="http://schemas.microsoft.com/office/powerpoint/2010/main" val="386332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BE2C5A-B744-4AEF-8BC6-33A2E1723D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112" y="1705565"/>
            <a:ext cx="6876701" cy="4779308"/>
          </a:xfrm>
          <a:prstGeom prst="rect">
            <a:avLst/>
          </a:prstGeom>
          <a:noFill/>
          <a:extLst>
            <a:ext uri="{909E8E84-426E-40DD-AFC4-6F175D3DCCD1}">
              <a14:hiddenFill xmlns:a14="http://schemas.microsoft.com/office/drawing/2010/main">
                <a:solidFill>
                  <a:srgbClr val="FFFFFF"/>
                </a:solidFill>
              </a14:hiddenFill>
            </a:ext>
          </a:extLst>
        </p:spPr>
      </p:pic>
      <p:sp>
        <p:nvSpPr>
          <p:cNvPr id="71" name="Title 1">
            <a:extLst>
              <a:ext uri="{FF2B5EF4-FFF2-40B4-BE49-F238E27FC236}">
                <a16:creationId xmlns:a16="http://schemas.microsoft.com/office/drawing/2014/main" id="{7162C9C4-DAA0-4256-800A-DB8DE6E11011}"/>
              </a:ext>
            </a:extLst>
          </p:cNvPr>
          <p:cNvSpPr>
            <a:spLocks noGrp="1"/>
          </p:cNvSpPr>
          <p:nvPr>
            <p:ph type="title"/>
          </p:nvPr>
        </p:nvSpPr>
        <p:spPr>
          <a:xfrm>
            <a:off x="457199" y="274638"/>
            <a:ext cx="11177451" cy="1143000"/>
          </a:xfrm>
        </p:spPr>
        <p:txBody>
          <a:bodyPr anchor="ctr">
            <a:normAutofit/>
          </a:bodyPr>
          <a:lstStyle/>
          <a:p>
            <a:r>
              <a:rPr lang="en-US" dirty="0"/>
              <a:t>Six Creative Commons Licenses </a:t>
            </a:r>
          </a:p>
        </p:txBody>
      </p:sp>
      <p:sp>
        <p:nvSpPr>
          <p:cNvPr id="6" name="TextBox 5">
            <a:extLst>
              <a:ext uri="{FF2B5EF4-FFF2-40B4-BE49-F238E27FC236}">
                <a16:creationId xmlns:a16="http://schemas.microsoft.com/office/drawing/2014/main" id="{F2D92148-9C8C-4A78-973F-6AE0F655B836}"/>
              </a:ext>
            </a:extLst>
          </p:cNvPr>
          <p:cNvSpPr txBox="1"/>
          <p:nvPr/>
        </p:nvSpPr>
        <p:spPr>
          <a:xfrm>
            <a:off x="7755824" y="5199960"/>
            <a:ext cx="3878826" cy="923330"/>
          </a:xfrm>
          <a:prstGeom prst="rect">
            <a:avLst/>
          </a:prstGeom>
          <a:noFill/>
        </p:spPr>
        <p:txBody>
          <a:bodyPr wrap="square" rtlCol="0">
            <a:spAutoFit/>
          </a:bodyPr>
          <a:lstStyle/>
          <a:p>
            <a:r>
              <a:rPr lang="en-US" b="0" i="0" u="sng" dirty="0">
                <a:solidFill>
                  <a:srgbClr val="23527C"/>
                </a:solidFill>
                <a:effectLst/>
                <a:latin typeface="Tahoma" panose="020B0604030504040204" pitchFamily="34" charset="0"/>
                <a:hlinkClick r:id="rId4"/>
              </a:rPr>
              <a:t>"How to Attribute Creative Commons Photos"</a:t>
            </a:r>
            <a:r>
              <a:rPr lang="en-US" b="0" i="0" dirty="0">
                <a:solidFill>
                  <a:srgbClr val="545454"/>
                </a:solidFill>
                <a:effectLst/>
                <a:latin typeface="Tahoma" panose="020B0604030504040204" pitchFamily="34" charset="0"/>
              </a:rPr>
              <a:t> by </a:t>
            </a:r>
            <a:r>
              <a:rPr lang="en-US" b="0" i="0" u="none" strike="noStrike" dirty="0" err="1">
                <a:solidFill>
                  <a:srgbClr val="2954D1"/>
                </a:solidFill>
                <a:effectLst/>
                <a:latin typeface="Tahoma" panose="020B0604030504040204" pitchFamily="34" charset="0"/>
                <a:hlinkClick r:id="rId5"/>
              </a:rPr>
              <a:t>Foter</a:t>
            </a:r>
            <a:r>
              <a:rPr lang="en-US" b="0" i="0" dirty="0">
                <a:solidFill>
                  <a:srgbClr val="545454"/>
                </a:solidFill>
                <a:effectLst/>
                <a:latin typeface="Tahoma" panose="020B0604030504040204" pitchFamily="34" charset="0"/>
              </a:rPr>
              <a:t> is licensed under </a:t>
            </a:r>
            <a:r>
              <a:rPr lang="en-US" b="0" i="0" u="none" strike="noStrike" dirty="0">
                <a:solidFill>
                  <a:srgbClr val="2954D1"/>
                </a:solidFill>
                <a:effectLst/>
                <a:latin typeface="Tahoma" panose="020B0604030504040204" pitchFamily="34" charset="0"/>
                <a:hlinkClick r:id="rId6"/>
              </a:rPr>
              <a:t>CC BY-SA 3.0</a:t>
            </a:r>
            <a:endParaRPr lang="en-US" dirty="0"/>
          </a:p>
        </p:txBody>
      </p:sp>
    </p:spTree>
    <p:extLst>
      <p:ext uri="{BB962C8B-B14F-4D97-AF65-F5344CB8AC3E}">
        <p14:creationId xmlns:p14="http://schemas.microsoft.com/office/powerpoint/2010/main" val="42875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51C7AF-F580-4135-B2FB-3D73E3D390B8}"/>
              </a:ext>
            </a:extLst>
          </p:cNvPr>
          <p:cNvSpPr>
            <a:spLocks noGrp="1"/>
          </p:cNvSpPr>
          <p:nvPr>
            <p:ph idx="1"/>
          </p:nvPr>
        </p:nvSpPr>
        <p:spPr/>
        <p:txBody>
          <a:bodyPr/>
          <a:lstStyle/>
          <a:p>
            <a:r>
              <a:rPr lang="en-US" dirty="0"/>
              <a:t>Create something of your choice</a:t>
            </a:r>
          </a:p>
          <a:p>
            <a:r>
              <a:rPr lang="en-US" dirty="0"/>
              <a:t>Attach a creative commons license </a:t>
            </a:r>
          </a:p>
          <a:p>
            <a:r>
              <a:rPr lang="en-US" dirty="0"/>
              <a:t>Which one did you choose and why? </a:t>
            </a:r>
          </a:p>
        </p:txBody>
      </p:sp>
      <p:sp>
        <p:nvSpPr>
          <p:cNvPr id="3" name="Title 2">
            <a:extLst>
              <a:ext uri="{FF2B5EF4-FFF2-40B4-BE49-F238E27FC236}">
                <a16:creationId xmlns:a16="http://schemas.microsoft.com/office/drawing/2014/main" id="{A5277605-7F4A-40A5-873B-7075B69443EE}"/>
              </a:ext>
            </a:extLst>
          </p:cNvPr>
          <p:cNvSpPr>
            <a:spLocks noGrp="1"/>
          </p:cNvSpPr>
          <p:nvPr>
            <p:ph type="title"/>
          </p:nvPr>
        </p:nvSpPr>
        <p:spPr/>
        <p:txBody>
          <a:bodyPr/>
          <a:lstStyle/>
          <a:p>
            <a:r>
              <a:rPr lang="en-US" dirty="0"/>
              <a:t>Creative Commons Activity </a:t>
            </a:r>
          </a:p>
        </p:txBody>
      </p:sp>
      <p:sp>
        <p:nvSpPr>
          <p:cNvPr id="4" name="Content Placeholder 1">
            <a:extLst>
              <a:ext uri="{FF2B5EF4-FFF2-40B4-BE49-F238E27FC236}">
                <a16:creationId xmlns:a16="http://schemas.microsoft.com/office/drawing/2014/main" id="{7083A7D0-438E-4947-953E-574315E1DD04}"/>
              </a:ext>
            </a:extLst>
          </p:cNvPr>
          <p:cNvSpPr txBox="1">
            <a:spLocks/>
          </p:cNvSpPr>
          <p:nvPr/>
        </p:nvSpPr>
        <p:spPr>
          <a:xfrm>
            <a:off x="457199" y="4732614"/>
            <a:ext cx="4244010" cy="1444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i="0" u="none" strike="noStrike" dirty="0">
                <a:effectLst/>
                <a:latin typeface="Arial" panose="020B0604020202020204" pitchFamily="34" charset="0"/>
              </a:rPr>
              <a:t>Creative Commons </a:t>
            </a:r>
          </a:p>
          <a:p>
            <a:r>
              <a:rPr lang="en-US" i="0" u="none" strike="noStrike" dirty="0">
                <a:effectLst/>
                <a:latin typeface="Arial" panose="020B0604020202020204" pitchFamily="34" charset="0"/>
                <a:hlinkClick r:id="rId3"/>
              </a:rPr>
              <a:t>Choose a Creative Commons License</a:t>
            </a:r>
            <a:endParaRPr lang="en-US" dirty="0"/>
          </a:p>
        </p:txBody>
      </p:sp>
    </p:spTree>
    <p:extLst>
      <p:ext uri="{BB962C8B-B14F-4D97-AF65-F5344CB8AC3E}">
        <p14:creationId xmlns:p14="http://schemas.microsoft.com/office/powerpoint/2010/main" val="423594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5557D-D67A-4E93-8F37-AF43BED060DE}"/>
              </a:ext>
            </a:extLst>
          </p:cNvPr>
          <p:cNvSpPr>
            <a:spLocks noGrp="1"/>
          </p:cNvSpPr>
          <p:nvPr>
            <p:ph idx="1"/>
          </p:nvPr>
        </p:nvSpPr>
        <p:spPr>
          <a:xfrm>
            <a:off x="1453660" y="1872517"/>
            <a:ext cx="4244010" cy="4351338"/>
          </a:xfrm>
        </p:spPr>
        <p:txBody>
          <a:bodyPr/>
          <a:lstStyle/>
          <a:p>
            <a:pPr marL="0" indent="0">
              <a:buNone/>
            </a:pPr>
            <a:r>
              <a:rPr lang="en-US" dirty="0"/>
              <a:t>CFL Research Guides </a:t>
            </a:r>
          </a:p>
          <a:p>
            <a:r>
              <a:rPr lang="en-US" dirty="0">
                <a:solidFill>
                  <a:schemeClr val="accent5">
                    <a:lumMod val="75000"/>
                  </a:schemeClr>
                </a:solidFill>
                <a:hlinkClick r:id="rId3">
                  <a:extLst>
                    <a:ext uri="{A12FA001-AC4F-418D-AE19-62706E023703}">
                      <ahyp:hlinkClr xmlns:ahyp="http://schemas.microsoft.com/office/drawing/2018/hyperlinkcolor" val="tx"/>
                    </a:ext>
                  </a:extLst>
                </a:hlinkClick>
              </a:rPr>
              <a:t>Copyright Basics Guide </a:t>
            </a:r>
            <a:endParaRPr lang="en-US" dirty="0">
              <a:solidFill>
                <a:schemeClr val="accent5">
                  <a:lumMod val="75000"/>
                </a:schemeClr>
              </a:solidFill>
            </a:endParaRPr>
          </a:p>
          <a:p>
            <a:r>
              <a:rPr lang="en-US" dirty="0">
                <a:solidFill>
                  <a:schemeClr val="accent5">
                    <a:lumMod val="75000"/>
                  </a:schemeClr>
                </a:solidFill>
                <a:hlinkClick r:id="rId4">
                  <a:extLst>
                    <a:ext uri="{A12FA001-AC4F-418D-AE19-62706E023703}">
                      <ahyp:hlinkClr xmlns:ahyp="http://schemas.microsoft.com/office/drawing/2018/hyperlinkcolor" val="tx"/>
                    </a:ext>
                  </a:extLst>
                </a:hlinkClick>
              </a:rPr>
              <a:t>Author’s Rights Guide </a:t>
            </a:r>
            <a:endParaRPr lang="en-US" dirty="0">
              <a:solidFill>
                <a:schemeClr val="accent5">
                  <a:lumMod val="75000"/>
                </a:schemeClr>
              </a:solidFill>
            </a:endParaRPr>
          </a:p>
          <a:p>
            <a:r>
              <a:rPr lang="en-US" dirty="0">
                <a:solidFill>
                  <a:schemeClr val="accent5">
                    <a:lumMod val="75000"/>
                  </a:schemeClr>
                </a:solidFill>
                <a:hlinkClick r:id="rId5">
                  <a:extLst>
                    <a:ext uri="{A12FA001-AC4F-418D-AE19-62706E023703}">
                      <ahyp:hlinkClr xmlns:ahyp="http://schemas.microsoft.com/office/drawing/2018/hyperlinkcolor" val="tx"/>
                    </a:ext>
                  </a:extLst>
                </a:hlinkClick>
              </a:rPr>
              <a:t>Open Access Guide </a:t>
            </a:r>
            <a:endParaRPr lang="en-US" dirty="0">
              <a:solidFill>
                <a:schemeClr val="accent5">
                  <a:lumMod val="75000"/>
                </a:schemeClr>
              </a:solidFill>
            </a:endParaRPr>
          </a:p>
          <a:p>
            <a:endParaRPr lang="en-US" dirty="0"/>
          </a:p>
        </p:txBody>
      </p:sp>
      <p:sp>
        <p:nvSpPr>
          <p:cNvPr id="3" name="Title 2">
            <a:extLst>
              <a:ext uri="{FF2B5EF4-FFF2-40B4-BE49-F238E27FC236}">
                <a16:creationId xmlns:a16="http://schemas.microsoft.com/office/drawing/2014/main" id="{8EED73B5-2B16-4BF0-A093-A0F63C15F4B5}"/>
              </a:ext>
            </a:extLst>
          </p:cNvPr>
          <p:cNvSpPr>
            <a:spLocks noGrp="1"/>
          </p:cNvSpPr>
          <p:nvPr>
            <p:ph type="title"/>
          </p:nvPr>
        </p:nvSpPr>
        <p:spPr/>
        <p:txBody>
          <a:bodyPr/>
          <a:lstStyle/>
          <a:p>
            <a:r>
              <a:rPr lang="en-US" dirty="0"/>
              <a:t>Resources @ CFL </a:t>
            </a:r>
          </a:p>
        </p:txBody>
      </p:sp>
    </p:spTree>
    <p:extLst>
      <p:ext uri="{BB962C8B-B14F-4D97-AF65-F5344CB8AC3E}">
        <p14:creationId xmlns:p14="http://schemas.microsoft.com/office/powerpoint/2010/main" val="177160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6D5A33-A231-4037-8190-0647BBE9A9CC}"/>
              </a:ext>
            </a:extLst>
          </p:cNvPr>
          <p:cNvSpPr>
            <a:spLocks noGrp="1"/>
          </p:cNvSpPr>
          <p:nvPr>
            <p:ph type="title"/>
          </p:nvPr>
        </p:nvSpPr>
        <p:spPr>
          <a:xfrm>
            <a:off x="457199" y="274638"/>
            <a:ext cx="11177451" cy="1143000"/>
          </a:xfrm>
          <a:prstGeom prst="rect">
            <a:avLst/>
          </a:prstGeom>
        </p:spPr>
        <p:txBody>
          <a:bodyPr anchor="ctr">
            <a:normAutofit/>
          </a:bodyPr>
          <a:lstStyle/>
          <a:p>
            <a:r>
              <a:rPr lang="en-US"/>
              <a:t>Have questions?</a:t>
            </a:r>
          </a:p>
        </p:txBody>
      </p:sp>
      <p:grpSp>
        <p:nvGrpSpPr>
          <p:cNvPr id="2" name="Group 1">
            <a:extLst>
              <a:ext uri="{FF2B5EF4-FFF2-40B4-BE49-F238E27FC236}">
                <a16:creationId xmlns:a16="http://schemas.microsoft.com/office/drawing/2014/main" id="{939D1710-2EB6-4C86-BEB4-98EE8A0B034B}"/>
              </a:ext>
            </a:extLst>
          </p:cNvPr>
          <p:cNvGrpSpPr/>
          <p:nvPr/>
        </p:nvGrpSpPr>
        <p:grpSpPr>
          <a:xfrm>
            <a:off x="112832" y="1531816"/>
            <a:ext cx="11966331" cy="2059449"/>
            <a:chOff x="96715" y="4115707"/>
            <a:chExt cx="11966331" cy="2059449"/>
          </a:xfrm>
        </p:grpSpPr>
        <p:sp>
          <p:nvSpPr>
            <p:cNvPr id="11" name="Rectangle: Rounded Corners 10">
              <a:extLst>
                <a:ext uri="{FF2B5EF4-FFF2-40B4-BE49-F238E27FC236}">
                  <a16:creationId xmlns:a16="http://schemas.microsoft.com/office/drawing/2014/main" id="{665E1F19-F9D1-42EE-BB5E-8134EED6326D}"/>
                </a:ext>
              </a:extLst>
            </p:cNvPr>
            <p:cNvSpPr/>
            <p:nvPr/>
          </p:nvSpPr>
          <p:spPr>
            <a:xfrm>
              <a:off x="96715" y="4115707"/>
              <a:ext cx="11966331"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Email">
              <a:extLst>
                <a:ext uri="{FF2B5EF4-FFF2-40B4-BE49-F238E27FC236}">
                  <a16:creationId xmlns:a16="http://schemas.microsoft.com/office/drawing/2014/main" id="{D1D0923B-5CC3-4CDD-BCF0-E560B5FB6D1F}"/>
                </a:ext>
              </a:extLst>
            </p:cNvPr>
            <p:cNvSpPr/>
            <p:nvPr/>
          </p:nvSpPr>
          <p:spPr>
            <a:xfrm>
              <a:off x="373596" y="4321652"/>
              <a:ext cx="503420" cy="50342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D9C45223-B92C-49C3-87BF-8E5C51F3369F}"/>
                </a:ext>
              </a:extLst>
            </p:cNvPr>
            <p:cNvSpPr/>
            <p:nvPr/>
          </p:nvSpPr>
          <p:spPr>
            <a:xfrm>
              <a:off x="1153898" y="4115707"/>
              <a:ext cx="10909147" cy="915310"/>
            </a:xfrm>
            <a:custGeom>
              <a:avLst/>
              <a:gdLst>
                <a:gd name="connsiteX0" fmla="*/ 0 w 10909147"/>
                <a:gd name="connsiteY0" fmla="*/ 0 h 915310"/>
                <a:gd name="connsiteX1" fmla="*/ 10909147 w 10909147"/>
                <a:gd name="connsiteY1" fmla="*/ 0 h 915310"/>
                <a:gd name="connsiteX2" fmla="*/ 10909147 w 10909147"/>
                <a:gd name="connsiteY2" fmla="*/ 915310 h 915310"/>
                <a:gd name="connsiteX3" fmla="*/ 0 w 10909147"/>
                <a:gd name="connsiteY3" fmla="*/ 915310 h 915310"/>
                <a:gd name="connsiteX4" fmla="*/ 0 w 10909147"/>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9147" h="915310">
                  <a:moveTo>
                    <a:pt x="0" y="0"/>
                  </a:moveTo>
                  <a:lnTo>
                    <a:pt x="10909147" y="0"/>
                  </a:lnTo>
                  <a:lnTo>
                    <a:pt x="10909147"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755650" rtl="0">
                <a:lnSpc>
                  <a:spcPct val="90000"/>
                </a:lnSpc>
                <a:spcBef>
                  <a:spcPct val="0"/>
                </a:spcBef>
                <a:spcAft>
                  <a:spcPct val="35000"/>
                </a:spcAft>
                <a:buNone/>
              </a:pPr>
              <a:r>
                <a:rPr lang="en-US" sz="1700" kern="1200" dirty="0"/>
                <a:t>Zeineb Yousif </a:t>
              </a:r>
            </a:p>
            <a:p>
              <a:pPr marL="0" lvl="0" indent="0" algn="l" defTabSz="755650" rtl="0">
                <a:lnSpc>
                  <a:spcPct val="90000"/>
                </a:lnSpc>
                <a:spcBef>
                  <a:spcPct val="0"/>
                </a:spcBef>
                <a:spcAft>
                  <a:spcPct val="35000"/>
                </a:spcAft>
                <a:buNone/>
              </a:pPr>
              <a:r>
                <a:rPr lang="en-US" sz="1700" kern="1200" dirty="0">
                  <a:latin typeface="Arial" panose="020B0604020202020204"/>
                </a:rPr>
                <a:t>(Digital Initiatives Librarian)                                                                                  </a:t>
              </a:r>
              <a:r>
                <a:rPr lang="en-US" sz="1700" kern="1200" dirty="0"/>
                <a:t> </a:t>
              </a:r>
              <a:r>
                <a:rPr lang="en-US" sz="1700" u="sng" kern="1200" dirty="0">
                  <a:hlinkClick r:id="rId5"/>
                </a:rPr>
                <a:t>zeineb.yousif@und.edu</a:t>
              </a:r>
              <a:r>
                <a:rPr lang="en-US" sz="1700" kern="1200" dirty="0"/>
                <a:t>           </a:t>
              </a:r>
            </a:p>
          </p:txBody>
        </p:sp>
        <p:sp>
          <p:nvSpPr>
            <p:cNvPr id="14" name="Rectangle: Rounded Corners 13">
              <a:extLst>
                <a:ext uri="{FF2B5EF4-FFF2-40B4-BE49-F238E27FC236}">
                  <a16:creationId xmlns:a16="http://schemas.microsoft.com/office/drawing/2014/main" id="{0F95A10B-8112-4D88-9153-DE4A04AEFA6D}"/>
                </a:ext>
              </a:extLst>
            </p:cNvPr>
            <p:cNvSpPr/>
            <p:nvPr/>
          </p:nvSpPr>
          <p:spPr>
            <a:xfrm>
              <a:off x="96715" y="5259846"/>
              <a:ext cx="11966331"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Envelope">
              <a:extLst>
                <a:ext uri="{FF2B5EF4-FFF2-40B4-BE49-F238E27FC236}">
                  <a16:creationId xmlns:a16="http://schemas.microsoft.com/office/drawing/2014/main" id="{36EB37D3-38EB-4D6D-B8CB-617FCFC81B64}"/>
                </a:ext>
              </a:extLst>
            </p:cNvPr>
            <p:cNvSpPr/>
            <p:nvPr/>
          </p:nvSpPr>
          <p:spPr>
            <a:xfrm>
              <a:off x="373596" y="5465791"/>
              <a:ext cx="503420" cy="50342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5F60BA73-5E2B-446B-B927-9FBC10D88C78}"/>
                </a:ext>
              </a:extLst>
            </p:cNvPr>
            <p:cNvSpPr/>
            <p:nvPr/>
          </p:nvSpPr>
          <p:spPr>
            <a:xfrm>
              <a:off x="1153898" y="5259846"/>
              <a:ext cx="10909147" cy="915310"/>
            </a:xfrm>
            <a:custGeom>
              <a:avLst/>
              <a:gdLst>
                <a:gd name="connsiteX0" fmla="*/ 0 w 10909147"/>
                <a:gd name="connsiteY0" fmla="*/ 0 h 915310"/>
                <a:gd name="connsiteX1" fmla="*/ 10909147 w 10909147"/>
                <a:gd name="connsiteY1" fmla="*/ 0 h 915310"/>
                <a:gd name="connsiteX2" fmla="*/ 10909147 w 10909147"/>
                <a:gd name="connsiteY2" fmla="*/ 915310 h 915310"/>
                <a:gd name="connsiteX3" fmla="*/ 0 w 10909147"/>
                <a:gd name="connsiteY3" fmla="*/ 915310 h 915310"/>
                <a:gd name="connsiteX4" fmla="*/ 0 w 10909147"/>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9147" h="915310">
                  <a:moveTo>
                    <a:pt x="0" y="0"/>
                  </a:moveTo>
                  <a:lnTo>
                    <a:pt x="10909147" y="0"/>
                  </a:lnTo>
                  <a:lnTo>
                    <a:pt x="10909147"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rial" panose="020B0604020202020204"/>
                </a:rPr>
                <a:t>Brittany Fischer   </a:t>
              </a:r>
            </a:p>
            <a:p>
              <a:pPr marL="0" lvl="0" indent="0" algn="l" defTabSz="755650" rtl="0">
                <a:lnSpc>
                  <a:spcPct val="90000"/>
                </a:lnSpc>
                <a:spcBef>
                  <a:spcPct val="0"/>
                </a:spcBef>
                <a:spcAft>
                  <a:spcPct val="35000"/>
                </a:spcAft>
                <a:buNone/>
              </a:pPr>
              <a:r>
                <a:rPr lang="en-US" sz="1700" kern="1200" dirty="0">
                  <a:latin typeface="Arial" panose="020B0604020202020204"/>
                </a:rPr>
                <a:t>(Social Sciences &amp; Scholarly Communication Librarian)                                       </a:t>
              </a:r>
              <a:r>
                <a:rPr lang="en-US" sz="1700" kern="1200" dirty="0">
                  <a:hlinkClick r:id="rId8"/>
                </a:rPr>
                <a:t>brittany.fischer@und.edu</a:t>
              </a:r>
              <a:r>
                <a:rPr lang="en-US" sz="1700" kern="1200" dirty="0"/>
                <a:t> </a:t>
              </a:r>
            </a:p>
          </p:txBody>
        </p:sp>
      </p:grpSp>
      <p:grpSp>
        <p:nvGrpSpPr>
          <p:cNvPr id="4" name="Group 3">
            <a:extLst>
              <a:ext uri="{FF2B5EF4-FFF2-40B4-BE49-F238E27FC236}">
                <a16:creationId xmlns:a16="http://schemas.microsoft.com/office/drawing/2014/main" id="{54F6C5D3-318D-4F35-960F-345AF5AE2EC9}"/>
              </a:ext>
            </a:extLst>
          </p:cNvPr>
          <p:cNvGrpSpPr/>
          <p:nvPr/>
        </p:nvGrpSpPr>
        <p:grpSpPr>
          <a:xfrm>
            <a:off x="112831" y="3739189"/>
            <a:ext cx="11966331" cy="961435"/>
            <a:chOff x="112832" y="3844910"/>
            <a:chExt cx="11966331" cy="961435"/>
          </a:xfrm>
        </p:grpSpPr>
        <p:sp>
          <p:nvSpPr>
            <p:cNvPr id="10" name="Rectangle: Rounded Corners 9">
              <a:extLst>
                <a:ext uri="{FF2B5EF4-FFF2-40B4-BE49-F238E27FC236}">
                  <a16:creationId xmlns:a16="http://schemas.microsoft.com/office/drawing/2014/main" id="{55BF24D6-6A5A-4A86-BF27-373FF70A4A48}"/>
                </a:ext>
              </a:extLst>
            </p:cNvPr>
            <p:cNvSpPr/>
            <p:nvPr/>
          </p:nvSpPr>
          <p:spPr>
            <a:xfrm>
              <a:off x="112832" y="3844910"/>
              <a:ext cx="11966331"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tangle 16" descr="Email">
              <a:extLst>
                <a:ext uri="{FF2B5EF4-FFF2-40B4-BE49-F238E27FC236}">
                  <a16:creationId xmlns:a16="http://schemas.microsoft.com/office/drawing/2014/main" id="{39E7A702-EBA9-4125-9859-5EF2BC15EB4C}"/>
                </a:ext>
              </a:extLst>
            </p:cNvPr>
            <p:cNvSpPr/>
            <p:nvPr/>
          </p:nvSpPr>
          <p:spPr>
            <a:xfrm>
              <a:off x="389715" y="4098555"/>
              <a:ext cx="503420" cy="50342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FF2BF611-503C-43AE-BA3D-20F8DB5F3036}"/>
                </a:ext>
              </a:extLst>
            </p:cNvPr>
            <p:cNvSpPr/>
            <p:nvPr/>
          </p:nvSpPr>
          <p:spPr>
            <a:xfrm>
              <a:off x="1170016" y="3891035"/>
              <a:ext cx="10909147" cy="915310"/>
            </a:xfrm>
            <a:custGeom>
              <a:avLst/>
              <a:gdLst>
                <a:gd name="connsiteX0" fmla="*/ 0 w 10909147"/>
                <a:gd name="connsiteY0" fmla="*/ 0 h 915310"/>
                <a:gd name="connsiteX1" fmla="*/ 10909147 w 10909147"/>
                <a:gd name="connsiteY1" fmla="*/ 0 h 915310"/>
                <a:gd name="connsiteX2" fmla="*/ 10909147 w 10909147"/>
                <a:gd name="connsiteY2" fmla="*/ 915310 h 915310"/>
                <a:gd name="connsiteX3" fmla="*/ 0 w 10909147"/>
                <a:gd name="connsiteY3" fmla="*/ 915310 h 915310"/>
                <a:gd name="connsiteX4" fmla="*/ 0 w 10909147"/>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9147" h="915310">
                  <a:moveTo>
                    <a:pt x="0" y="0"/>
                  </a:moveTo>
                  <a:lnTo>
                    <a:pt x="10909147" y="0"/>
                  </a:lnTo>
                  <a:lnTo>
                    <a:pt x="10909147"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755650" rtl="0">
                <a:lnSpc>
                  <a:spcPct val="90000"/>
                </a:lnSpc>
                <a:spcBef>
                  <a:spcPct val="0"/>
                </a:spcBef>
                <a:spcAft>
                  <a:spcPct val="35000"/>
                </a:spcAft>
                <a:buNone/>
              </a:pPr>
              <a:r>
                <a:rPr lang="en-US" sz="1700" kern="1200" dirty="0">
                  <a:hlinkClick r:id="rId9"/>
                </a:rPr>
                <a:t>CFL Subject Librarians</a:t>
              </a:r>
              <a:endParaRPr lang="en-US" sz="1700" kern="1200" dirty="0"/>
            </a:p>
            <a:p>
              <a:pPr marL="0" lvl="0" indent="0" algn="l" defTabSz="755650" rtl="0">
                <a:lnSpc>
                  <a:spcPct val="90000"/>
                </a:lnSpc>
                <a:spcBef>
                  <a:spcPct val="0"/>
                </a:spcBef>
                <a:spcAft>
                  <a:spcPct val="35000"/>
                </a:spcAft>
                <a:buNone/>
              </a:pPr>
              <a:r>
                <a:rPr lang="en-US" sz="1700" kern="1200" dirty="0"/>
                <a:t>Ask Us 										</a:t>
              </a:r>
              <a:r>
                <a:rPr lang="en-US" sz="1700" kern="1200" dirty="0">
                  <a:hlinkClick r:id="rId10"/>
                </a:rPr>
                <a:t>reference@library.und.edu</a:t>
              </a:r>
              <a:endParaRPr lang="en-US" sz="1700" kern="1200" dirty="0"/>
            </a:p>
          </p:txBody>
        </p:sp>
      </p:grpSp>
      <p:grpSp>
        <p:nvGrpSpPr>
          <p:cNvPr id="5" name="Group 4">
            <a:extLst>
              <a:ext uri="{FF2B5EF4-FFF2-40B4-BE49-F238E27FC236}">
                <a16:creationId xmlns:a16="http://schemas.microsoft.com/office/drawing/2014/main" id="{D44A3620-D0EC-4807-AEB3-ECE69B12B44B}"/>
              </a:ext>
            </a:extLst>
          </p:cNvPr>
          <p:cNvGrpSpPr/>
          <p:nvPr/>
        </p:nvGrpSpPr>
        <p:grpSpPr>
          <a:xfrm>
            <a:off x="112830" y="4802423"/>
            <a:ext cx="11966331" cy="915310"/>
            <a:chOff x="112832" y="5013865"/>
            <a:chExt cx="11966331" cy="915310"/>
          </a:xfrm>
        </p:grpSpPr>
        <p:sp>
          <p:nvSpPr>
            <p:cNvPr id="19" name="Rectangle: Rounded Corners 18">
              <a:extLst>
                <a:ext uri="{FF2B5EF4-FFF2-40B4-BE49-F238E27FC236}">
                  <a16:creationId xmlns:a16="http://schemas.microsoft.com/office/drawing/2014/main" id="{C587A5F6-3B33-4815-9AAF-12846BD5230B}"/>
                </a:ext>
              </a:extLst>
            </p:cNvPr>
            <p:cNvSpPr/>
            <p:nvPr/>
          </p:nvSpPr>
          <p:spPr>
            <a:xfrm>
              <a:off x="112832" y="5013865"/>
              <a:ext cx="11966331"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ctangle 19" descr="Envelope">
              <a:extLst>
                <a:ext uri="{FF2B5EF4-FFF2-40B4-BE49-F238E27FC236}">
                  <a16:creationId xmlns:a16="http://schemas.microsoft.com/office/drawing/2014/main" id="{8DDEC51A-02BC-4C77-9037-CD82A20EB946}"/>
                </a:ext>
              </a:extLst>
            </p:cNvPr>
            <p:cNvSpPr/>
            <p:nvPr/>
          </p:nvSpPr>
          <p:spPr>
            <a:xfrm>
              <a:off x="389715" y="5219810"/>
              <a:ext cx="503420" cy="50342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ABED3F8E-6A8A-477F-9683-F31BAAE4D21F}"/>
                </a:ext>
              </a:extLst>
            </p:cNvPr>
            <p:cNvSpPr/>
            <p:nvPr/>
          </p:nvSpPr>
          <p:spPr>
            <a:xfrm>
              <a:off x="1170015" y="5013865"/>
              <a:ext cx="10909147" cy="915310"/>
            </a:xfrm>
            <a:custGeom>
              <a:avLst/>
              <a:gdLst>
                <a:gd name="connsiteX0" fmla="*/ 0 w 10909147"/>
                <a:gd name="connsiteY0" fmla="*/ 0 h 915310"/>
                <a:gd name="connsiteX1" fmla="*/ 10909147 w 10909147"/>
                <a:gd name="connsiteY1" fmla="*/ 0 h 915310"/>
                <a:gd name="connsiteX2" fmla="*/ 10909147 w 10909147"/>
                <a:gd name="connsiteY2" fmla="*/ 915310 h 915310"/>
                <a:gd name="connsiteX3" fmla="*/ 0 w 10909147"/>
                <a:gd name="connsiteY3" fmla="*/ 915310 h 915310"/>
                <a:gd name="connsiteX4" fmla="*/ 0 w 10909147"/>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9147" h="915310">
                  <a:moveTo>
                    <a:pt x="0" y="0"/>
                  </a:moveTo>
                  <a:lnTo>
                    <a:pt x="10909147" y="0"/>
                  </a:lnTo>
                  <a:lnTo>
                    <a:pt x="10909147"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rial" panose="020B0604020202020204"/>
                </a:rPr>
                <a:t>Jason Jenkins</a:t>
              </a:r>
            </a:p>
            <a:p>
              <a:pPr marL="0" lvl="0" indent="0" algn="l" defTabSz="755650" rtl="0">
                <a:lnSpc>
                  <a:spcPct val="90000"/>
                </a:lnSpc>
                <a:spcBef>
                  <a:spcPct val="0"/>
                </a:spcBef>
                <a:spcAft>
                  <a:spcPct val="35000"/>
                </a:spcAft>
                <a:buNone/>
              </a:pPr>
              <a:r>
                <a:rPr lang="en-US" sz="1700" kern="1200" dirty="0">
                  <a:latin typeface="Arial" panose="020B0604020202020204"/>
                </a:rPr>
                <a:t>(UND Office of General Counsel)                                     			</a:t>
              </a:r>
              <a:r>
                <a:rPr lang="en-US" sz="1700" dirty="0">
                  <a:latin typeface="Arial" panose="020B0604020202020204"/>
                  <a:hlinkClick r:id="rId11"/>
                </a:rPr>
                <a:t>j</a:t>
              </a:r>
              <a:r>
                <a:rPr lang="en-US" sz="1700" kern="1200" dirty="0">
                  <a:hlinkClick r:id="rId11"/>
                </a:rPr>
                <a:t>ason.jenkins@und.edu </a:t>
              </a:r>
              <a:endParaRPr lang="en-US" sz="1700" kern="1200" dirty="0"/>
            </a:p>
          </p:txBody>
        </p:sp>
      </p:grpSp>
      <p:sp>
        <p:nvSpPr>
          <p:cNvPr id="6" name="TextBox 5">
            <a:extLst>
              <a:ext uri="{FF2B5EF4-FFF2-40B4-BE49-F238E27FC236}">
                <a16:creationId xmlns:a16="http://schemas.microsoft.com/office/drawing/2014/main" id="{C9771972-2CD8-4CED-8CD7-54671C66FE4A}"/>
              </a:ext>
            </a:extLst>
          </p:cNvPr>
          <p:cNvSpPr txBox="1"/>
          <p:nvPr/>
        </p:nvSpPr>
        <p:spPr>
          <a:xfrm>
            <a:off x="389713" y="6015789"/>
            <a:ext cx="7920098" cy="369332"/>
          </a:xfrm>
          <a:prstGeom prst="rect">
            <a:avLst/>
          </a:prstGeom>
          <a:noFill/>
        </p:spPr>
        <p:txBody>
          <a:bodyPr wrap="square" rtlCol="0">
            <a:spAutoFit/>
          </a:bodyPr>
          <a:lstStyle/>
          <a:p>
            <a:r>
              <a:rPr lang="en-US" dirty="0"/>
              <a:t>Speaker notes will also be available with the PowerPoint slides </a:t>
            </a:r>
          </a:p>
        </p:txBody>
      </p:sp>
    </p:spTree>
    <p:extLst>
      <p:ext uri="{BB962C8B-B14F-4D97-AF65-F5344CB8AC3E}">
        <p14:creationId xmlns:p14="http://schemas.microsoft.com/office/powerpoint/2010/main" val="217689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48375-F1BF-4A96-9547-AAB91D2FC0FA}"/>
              </a:ext>
            </a:extLst>
          </p:cNvPr>
          <p:cNvSpPr>
            <a:spLocks noGrp="1"/>
          </p:cNvSpPr>
          <p:nvPr>
            <p:ph idx="1"/>
          </p:nvPr>
        </p:nvSpPr>
        <p:spPr/>
        <p:txBody>
          <a:bodyPr>
            <a:noAutofit/>
          </a:bodyPr>
          <a:lstStyle/>
          <a:p>
            <a:pPr marL="0" indent="0">
              <a:buNone/>
            </a:pPr>
            <a:r>
              <a:rPr lang="en-US" sz="2000" dirty="0">
                <a:latin typeface="+mj-lt"/>
              </a:rPr>
              <a:t>Screenshot of Brussel Sprout Caesar Salad Recipe from </a:t>
            </a:r>
            <a:r>
              <a:rPr lang="en-US" sz="2000" dirty="0" err="1">
                <a:latin typeface="+mj-lt"/>
              </a:rPr>
              <a:t>TheKitchn</a:t>
            </a:r>
            <a:r>
              <a:rPr lang="en-US" sz="2000" dirty="0">
                <a:latin typeface="+mj-lt"/>
              </a:rPr>
              <a:t>: </a:t>
            </a:r>
            <a:r>
              <a:rPr lang="en-US" sz="2000" dirty="0">
                <a:latin typeface="+mj-lt"/>
                <a:hlinkClick r:id="rId2"/>
              </a:rPr>
              <a:t>https://www.thekitchn.com/brussels-sprouts-caesar-salad-22948882</a:t>
            </a:r>
            <a:endParaRPr lang="en-US" sz="2000" dirty="0">
              <a:latin typeface="+mj-lt"/>
            </a:endParaRPr>
          </a:p>
          <a:p>
            <a:pPr marL="0" indent="0">
              <a:buNone/>
            </a:pPr>
            <a:endParaRPr lang="en-US" sz="2000" dirty="0">
              <a:latin typeface="+mj-lt"/>
            </a:endParaRPr>
          </a:p>
          <a:p>
            <a:pPr marL="0" indent="0">
              <a:buNone/>
            </a:pPr>
            <a:r>
              <a:rPr lang="en-US" sz="2000" dirty="0">
                <a:latin typeface="+mj-lt"/>
              </a:rPr>
              <a:t>Screenshot of photos from The University Archives Photograph Collection: </a:t>
            </a:r>
            <a:r>
              <a:rPr lang="en-US" sz="2000" dirty="0">
                <a:latin typeface="+mj-lt"/>
                <a:hlinkClick r:id="rId3"/>
              </a:rPr>
              <a:t>https://commons.und.edu/archive-photos/</a:t>
            </a:r>
            <a:endParaRPr lang="en-US" sz="2000" dirty="0">
              <a:latin typeface="+mj-lt"/>
            </a:endParaRPr>
          </a:p>
          <a:p>
            <a:pPr marL="0" indent="0">
              <a:buNone/>
            </a:pPr>
            <a:endParaRPr lang="en-US" sz="2000" dirty="0">
              <a:latin typeface="+mj-lt"/>
            </a:endParaRPr>
          </a:p>
          <a:p>
            <a:pPr marL="0" indent="0">
              <a:buNone/>
            </a:pPr>
            <a:r>
              <a:rPr lang="en-US" sz="2000" dirty="0">
                <a:latin typeface="+mj-lt"/>
              </a:rPr>
              <a:t>Screenshot of article abstract page from ResearchGate: </a:t>
            </a:r>
            <a:r>
              <a:rPr lang="en-US" sz="2000" dirty="0">
                <a:latin typeface="+mj-lt"/>
                <a:hlinkClick r:id="rId4"/>
              </a:rPr>
              <a:t>https://www.researchgate.net/publication/23503956_Open_Access_and_Academic_Journal_Quality</a:t>
            </a:r>
            <a:endParaRPr lang="en-US" sz="2000" dirty="0">
              <a:latin typeface="+mj-lt"/>
            </a:endParaRPr>
          </a:p>
          <a:p>
            <a:pPr marL="0" indent="0">
              <a:buNone/>
            </a:pPr>
            <a:endParaRPr lang="en-US" sz="2000" dirty="0">
              <a:latin typeface="+mj-lt"/>
            </a:endParaRPr>
          </a:p>
          <a:p>
            <a:pPr marL="0" indent="0">
              <a:buNone/>
            </a:pPr>
            <a:r>
              <a:rPr lang="en-US" sz="2000" b="0" i="0" u="sng" dirty="0">
                <a:solidFill>
                  <a:srgbClr val="23527C"/>
                </a:solidFill>
                <a:effectLst/>
                <a:latin typeface="+mj-lt"/>
                <a:hlinkClick r:id="rId5"/>
              </a:rPr>
              <a:t>How to Attribute Creative Commons Photos"</a:t>
            </a:r>
            <a:r>
              <a:rPr lang="en-US" sz="2000" b="0" i="0" dirty="0">
                <a:solidFill>
                  <a:srgbClr val="545454"/>
                </a:solidFill>
                <a:effectLst/>
                <a:latin typeface="+mj-lt"/>
              </a:rPr>
              <a:t> </a:t>
            </a:r>
            <a:r>
              <a:rPr lang="en-US" sz="2000" b="0" i="0" dirty="0">
                <a:effectLst/>
                <a:latin typeface="+mj-lt"/>
              </a:rPr>
              <a:t>by</a:t>
            </a:r>
            <a:r>
              <a:rPr lang="en-US" sz="2000" b="0" i="0" dirty="0">
                <a:solidFill>
                  <a:srgbClr val="545454"/>
                </a:solidFill>
                <a:effectLst/>
                <a:latin typeface="+mj-lt"/>
              </a:rPr>
              <a:t> </a:t>
            </a:r>
            <a:r>
              <a:rPr lang="en-US" sz="2000" b="0" i="0" u="none" strike="noStrike" dirty="0" err="1">
                <a:solidFill>
                  <a:srgbClr val="2954D1"/>
                </a:solidFill>
                <a:effectLst/>
                <a:latin typeface="+mj-lt"/>
                <a:hlinkClick r:id="rId6"/>
              </a:rPr>
              <a:t>Foter</a:t>
            </a:r>
            <a:r>
              <a:rPr lang="en-US" sz="2000" b="0" i="0" dirty="0">
                <a:solidFill>
                  <a:srgbClr val="545454"/>
                </a:solidFill>
                <a:effectLst/>
                <a:latin typeface="+mj-lt"/>
              </a:rPr>
              <a:t> </a:t>
            </a:r>
            <a:endParaRPr lang="en-US" sz="2000" dirty="0">
              <a:latin typeface="+mj-lt"/>
            </a:endParaRPr>
          </a:p>
        </p:txBody>
      </p:sp>
      <p:sp>
        <p:nvSpPr>
          <p:cNvPr id="3" name="Title 2">
            <a:extLst>
              <a:ext uri="{FF2B5EF4-FFF2-40B4-BE49-F238E27FC236}">
                <a16:creationId xmlns:a16="http://schemas.microsoft.com/office/drawing/2014/main" id="{39375BE1-92FD-4644-BF90-A04040EB2B38}"/>
              </a:ext>
            </a:extLst>
          </p:cNvPr>
          <p:cNvSpPr>
            <a:spLocks noGrp="1"/>
          </p:cNvSpPr>
          <p:nvPr>
            <p:ph type="title"/>
          </p:nvPr>
        </p:nvSpPr>
        <p:spPr/>
        <p:txBody>
          <a:bodyPr/>
          <a:lstStyle/>
          <a:p>
            <a:r>
              <a:rPr lang="en-US"/>
              <a:t>Image Credits</a:t>
            </a:r>
          </a:p>
        </p:txBody>
      </p:sp>
    </p:spTree>
    <p:extLst>
      <p:ext uri="{BB962C8B-B14F-4D97-AF65-F5344CB8AC3E}">
        <p14:creationId xmlns:p14="http://schemas.microsoft.com/office/powerpoint/2010/main" val="333217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A44"/>
        </a:solidFill>
        <a:effectLst/>
      </p:bgPr>
    </p:bg>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B3FD2200-3F15-4CA9-9A67-5D043882F155}"/>
              </a:ext>
            </a:extLst>
          </p:cNvPr>
          <p:cNvSpPr txBox="1">
            <a:spLocks noChangeArrowheads="1"/>
          </p:cNvSpPr>
          <p:nvPr/>
        </p:nvSpPr>
        <p:spPr bwMode="auto">
          <a:xfrm>
            <a:off x="1422220" y="2249016"/>
            <a:ext cx="96897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Can It Copyright?</a:t>
            </a:r>
          </a:p>
        </p:txBody>
      </p:sp>
    </p:spTree>
    <p:extLst>
      <p:ext uri="{BB962C8B-B14F-4D97-AF65-F5344CB8AC3E}">
        <p14:creationId xmlns:p14="http://schemas.microsoft.com/office/powerpoint/2010/main" val="387273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66423-D617-49EE-A4A8-809E3E6D28D4}"/>
              </a:ext>
            </a:extLst>
          </p:cNvPr>
          <p:cNvSpPr>
            <a:spLocks noGrp="1"/>
          </p:cNvSpPr>
          <p:nvPr>
            <p:ph idx="1"/>
          </p:nvPr>
        </p:nvSpPr>
        <p:spPr>
          <a:xfrm>
            <a:off x="259897" y="1660525"/>
            <a:ext cx="11672206" cy="4922837"/>
          </a:xfrm>
        </p:spPr>
        <p:txBody>
          <a:bodyPr vert="horz" lIns="91440" tIns="45720" rIns="91440" bIns="45720" rtlCol="0" anchor="t">
            <a:normAutofit/>
          </a:bodyPr>
          <a:lstStyle/>
          <a:p>
            <a:r>
              <a:rPr lang="en-US" sz="1600" b="0" i="0" dirty="0">
                <a:solidFill>
                  <a:srgbClr val="000000"/>
                </a:solidFill>
                <a:effectLst/>
                <a:latin typeface="Arial" panose="020B0604020202020204" pitchFamily="34" charset="0"/>
              </a:rPr>
              <a:t>Crews, Kenneth D, ProQuest. Copyright and </a:t>
            </a:r>
            <a:r>
              <a:rPr lang="en-US" sz="1600" dirty="0">
                <a:solidFill>
                  <a:srgbClr val="000000"/>
                </a:solidFill>
                <a:latin typeface="Arial" panose="020B0604020202020204" pitchFamily="34" charset="0"/>
              </a:rPr>
              <a:t>y</a:t>
            </a:r>
            <a:r>
              <a:rPr lang="en-US" sz="1600" b="0" i="0" dirty="0">
                <a:solidFill>
                  <a:srgbClr val="000000"/>
                </a:solidFill>
                <a:effectLst/>
                <a:latin typeface="Arial" panose="020B0604020202020204" pitchFamily="34" charset="0"/>
              </a:rPr>
              <a:t>our dissertation or </a:t>
            </a:r>
            <a:r>
              <a:rPr lang="en-US" sz="1600" dirty="0">
                <a:solidFill>
                  <a:srgbClr val="000000"/>
                </a:solidFill>
                <a:latin typeface="Arial" panose="020B0604020202020204" pitchFamily="34" charset="0"/>
              </a:rPr>
              <a:t>t</a:t>
            </a:r>
            <a:r>
              <a:rPr lang="en-US" sz="1600" b="0" i="0" dirty="0">
                <a:solidFill>
                  <a:srgbClr val="000000"/>
                </a:solidFill>
                <a:effectLst/>
                <a:latin typeface="Arial" panose="020B0604020202020204" pitchFamily="34" charset="0"/>
              </a:rPr>
              <a:t>hesis: Ownership, fair use, and your </a:t>
            </a:r>
            <a:r>
              <a:rPr lang="en-US" sz="1600" dirty="0">
                <a:solidFill>
                  <a:srgbClr val="000000"/>
                </a:solidFill>
                <a:latin typeface="Arial" panose="020B0604020202020204" pitchFamily="34" charset="0"/>
              </a:rPr>
              <a:t>r</a:t>
            </a:r>
            <a:r>
              <a:rPr lang="en-US" sz="1600" b="0" i="0" dirty="0">
                <a:solidFill>
                  <a:srgbClr val="000000"/>
                </a:solidFill>
                <a:effectLst/>
                <a:latin typeface="Arial" panose="020B0604020202020204" pitchFamily="34" charset="0"/>
              </a:rPr>
              <a:t>ights and responsibilities. (2013). </a:t>
            </a:r>
            <a:r>
              <a:rPr lang="en-US" sz="1600" b="0" i="0" dirty="0">
                <a:solidFill>
                  <a:srgbClr val="000000"/>
                </a:solidFill>
                <a:effectLst/>
                <a:latin typeface="Arial" panose="020B0604020202020204" pitchFamily="34" charset="0"/>
                <a:hlinkClick r:id="rId3"/>
              </a:rPr>
              <a:t>https://www.uwyo.edu/research/_files/docs/proquest_copyright_and_your_dissertation_or_thesis.pdf</a:t>
            </a:r>
            <a:endParaRPr lang="en-US" sz="1600" b="0" i="0" dirty="0">
              <a:solidFill>
                <a:srgbClr val="000000"/>
              </a:solidFill>
              <a:effectLst/>
              <a:latin typeface="Arial" panose="020B0604020202020204" pitchFamily="34" charset="0"/>
            </a:endParaRPr>
          </a:p>
          <a:p>
            <a:r>
              <a:rPr lang="en-US" sz="1600" dirty="0">
                <a:solidFill>
                  <a:srgbClr val="000000"/>
                </a:solidFill>
                <a:latin typeface="Arial" panose="020B0604020202020204" pitchFamily="34" charset="0"/>
              </a:rPr>
              <a:t>U.S. Copyright Office. “Chapter 11: Subject Matter and Scope of Copyright”. </a:t>
            </a:r>
            <a:r>
              <a:rPr lang="en-US" sz="1600" i="1" dirty="0">
                <a:solidFill>
                  <a:srgbClr val="000000"/>
                </a:solidFill>
                <a:latin typeface="Arial" panose="020B0604020202020204" pitchFamily="34" charset="0"/>
              </a:rPr>
              <a:t>Copyright Law of the United States (Title 17)</a:t>
            </a:r>
            <a:r>
              <a:rPr lang="en-US" sz="1600" dirty="0">
                <a:solidFill>
                  <a:srgbClr val="000000"/>
                </a:solidFill>
                <a:latin typeface="Arial" panose="020B0604020202020204" pitchFamily="34" charset="0"/>
              </a:rPr>
              <a:t>. </a:t>
            </a:r>
            <a:r>
              <a:rPr lang="en-US" sz="1600" dirty="0">
                <a:solidFill>
                  <a:schemeClr val="accent5">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https://www.copyright.gov/title17/92chap1.html</a:t>
            </a:r>
            <a:endParaRPr lang="en-US" sz="1600" dirty="0">
              <a:solidFill>
                <a:schemeClr val="accent5">
                  <a:lumMod val="75000"/>
                </a:schemeClr>
              </a:solidFill>
              <a:latin typeface="Arial" panose="020B0604020202020204" pitchFamily="34" charset="0"/>
            </a:endParaRPr>
          </a:p>
          <a:p>
            <a:r>
              <a:rPr lang="en-US" sz="1600" dirty="0">
                <a:latin typeface="Arial" panose="020B0604020202020204" pitchFamily="34" charset="0"/>
              </a:rPr>
              <a:t>U.S. Copyright Office. Fees. </a:t>
            </a:r>
            <a:r>
              <a:rPr lang="en-US" sz="1600" dirty="0">
                <a:solidFill>
                  <a:schemeClr val="accent5">
                    <a:lumMod val="75000"/>
                  </a:schemeClr>
                </a:solidFill>
                <a:latin typeface="Arial" panose="020B0604020202020204" pitchFamily="34" charset="0"/>
                <a:hlinkClick r:id="rId5"/>
              </a:rPr>
              <a:t>https://www.copyright.gov/about/fees.html</a:t>
            </a:r>
            <a:endParaRPr lang="en-US" sz="1600" dirty="0">
              <a:solidFill>
                <a:schemeClr val="accent5">
                  <a:lumMod val="75000"/>
                </a:schemeClr>
              </a:solidFill>
              <a:latin typeface="Arial" panose="020B0604020202020204" pitchFamily="34" charset="0"/>
            </a:endParaRPr>
          </a:p>
          <a:p>
            <a:r>
              <a:rPr lang="en-US" sz="1600" dirty="0">
                <a:latin typeface="Arial" panose="020B0604020202020204" pitchFamily="34" charset="0"/>
              </a:rPr>
              <a:t>ProQuest. Do I have to copyright my dissertation/thesis? </a:t>
            </a:r>
            <a:r>
              <a:rPr lang="en-US" sz="1600" dirty="0">
                <a:solidFill>
                  <a:schemeClr val="accent5">
                    <a:lumMod val="75000"/>
                  </a:schemeClr>
                </a:solidFill>
                <a:latin typeface="Arial" panose="020B0604020202020204" pitchFamily="34" charset="0"/>
              </a:rPr>
              <a:t>https://support.proquest.com/s/article/Do-I-have-to-copyright-my-dissertation-thesis?language=en_US</a:t>
            </a:r>
          </a:p>
          <a:p>
            <a:r>
              <a:rPr lang="en-US" sz="1600" dirty="0">
                <a:latin typeface="Arial" panose="020B0604020202020204" pitchFamily="34" charset="0"/>
              </a:rPr>
              <a:t>Fortney, K. (2013). Elsevier takedown notices for faculty articles on UC sites. Office of Scholarly Communication, University of California</a:t>
            </a:r>
            <a:r>
              <a:rPr lang="en-US" sz="1600" dirty="0">
                <a:solidFill>
                  <a:schemeClr val="accent5">
                    <a:lumMod val="75000"/>
                  </a:schemeClr>
                </a:solidFill>
                <a:latin typeface="Arial" panose="020B0604020202020204" pitchFamily="34" charset="0"/>
              </a:rPr>
              <a:t>. </a:t>
            </a:r>
            <a:r>
              <a:rPr lang="en-US" sz="1600" dirty="0">
                <a:solidFill>
                  <a:schemeClr val="accent5">
                    <a:lumMod val="75000"/>
                  </a:schemeClr>
                </a:solidFill>
                <a:latin typeface="Arial" panose="020B0604020202020204" pitchFamily="34" charset="0"/>
                <a:hlinkClick r:id="rId6"/>
              </a:rPr>
              <a:t>https://osc.universityofcalifornia.edu/2013/12/elsevier-takedown-notices/</a:t>
            </a:r>
            <a:endParaRPr lang="en-US" sz="1600" b="1" dirty="0">
              <a:solidFill>
                <a:schemeClr val="accent5">
                  <a:lumMod val="75000"/>
                </a:schemeClr>
              </a:solidFill>
              <a:latin typeface="Arial" panose="020B0604020202020204" pitchFamily="34" charset="0"/>
            </a:endParaRPr>
          </a:p>
          <a:p>
            <a:r>
              <a:rPr lang="en-US" sz="1600" dirty="0">
                <a:latin typeface="Arial" panose="020B0604020202020204" pitchFamily="34" charset="0"/>
              </a:rPr>
              <a:t>Author’s Alliance. Rights Reversion. </a:t>
            </a:r>
            <a:r>
              <a:rPr lang="en-US" sz="1600" dirty="0">
                <a:solidFill>
                  <a:schemeClr val="accent5">
                    <a:lumMod val="75000"/>
                  </a:schemeClr>
                </a:solidFill>
                <a:latin typeface="Arial" panose="020B0604020202020204" pitchFamily="34" charset="0"/>
                <a:hlinkClick r:id="rId7"/>
              </a:rPr>
              <a:t>https://www.authorsalliance.org/resources/rights-reversion-portal/</a:t>
            </a:r>
            <a:endParaRPr lang="en-US" sz="1600" dirty="0">
              <a:solidFill>
                <a:schemeClr val="accent5">
                  <a:lumMod val="75000"/>
                </a:schemeClr>
              </a:solidFill>
              <a:latin typeface="Arial" panose="020B0604020202020204" pitchFamily="34" charset="0"/>
            </a:endParaRPr>
          </a:p>
          <a:p>
            <a:r>
              <a:rPr lang="en-US" sz="1600" dirty="0">
                <a:latin typeface="Arial" panose="020B0604020202020204" pitchFamily="34" charset="0"/>
              </a:rPr>
              <a:t>Creative Commons. Frequently Asked Questions. </a:t>
            </a:r>
            <a:r>
              <a:rPr lang="en-US" sz="1600" dirty="0">
                <a:solidFill>
                  <a:schemeClr val="accent5">
                    <a:lumMod val="75000"/>
                  </a:schemeClr>
                </a:solidFill>
                <a:latin typeface="Arial" panose="020B0604020202020204" pitchFamily="34" charset="0"/>
                <a:hlinkClick r:id="rId8"/>
              </a:rPr>
              <a:t>https://creativecommons.org/faq/</a:t>
            </a:r>
            <a:endParaRPr lang="en-US" sz="1600" dirty="0">
              <a:solidFill>
                <a:schemeClr val="accent5">
                  <a:lumMod val="75000"/>
                </a:schemeClr>
              </a:solidFill>
              <a:latin typeface="Arial" panose="020B0604020202020204" pitchFamily="34" charset="0"/>
            </a:endParaRPr>
          </a:p>
        </p:txBody>
      </p:sp>
      <p:sp>
        <p:nvSpPr>
          <p:cNvPr id="3" name="Title 2">
            <a:extLst>
              <a:ext uri="{FF2B5EF4-FFF2-40B4-BE49-F238E27FC236}">
                <a16:creationId xmlns:a16="http://schemas.microsoft.com/office/drawing/2014/main" id="{F7AB1BB3-E935-4733-AF9D-B7F236AB36C8}"/>
              </a:ext>
            </a:extLst>
          </p:cNvPr>
          <p:cNvSpPr>
            <a:spLocks noGrp="1"/>
          </p:cNvSpPr>
          <p:nvPr>
            <p:ph type="title"/>
          </p:nvPr>
        </p:nvSpPr>
        <p:spPr/>
        <p:txBody>
          <a:bodyPr/>
          <a:lstStyle/>
          <a:p>
            <a:r>
              <a:rPr lang="en-US">
                <a:latin typeface="Arial"/>
                <a:cs typeface="Arial"/>
              </a:rPr>
              <a:t>References</a:t>
            </a:r>
            <a:endParaRPr lang="en-US"/>
          </a:p>
        </p:txBody>
      </p:sp>
    </p:spTree>
    <p:extLst>
      <p:ext uri="{BB962C8B-B14F-4D97-AF65-F5344CB8AC3E}">
        <p14:creationId xmlns:p14="http://schemas.microsoft.com/office/powerpoint/2010/main" val="145473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A86DF-355F-401B-A6DF-A329F1F3DCAE}"/>
              </a:ext>
            </a:extLst>
          </p:cNvPr>
          <p:cNvSpPr>
            <a:spLocks noGrp="1"/>
          </p:cNvSpPr>
          <p:nvPr>
            <p:ph type="title"/>
          </p:nvPr>
        </p:nvSpPr>
        <p:spPr/>
        <p:txBody>
          <a:bodyPr/>
          <a:lstStyle/>
          <a:p>
            <a:r>
              <a:rPr lang="en-US"/>
              <a:t>United States Code Title 17</a:t>
            </a:r>
          </a:p>
        </p:txBody>
      </p:sp>
      <p:sp>
        <p:nvSpPr>
          <p:cNvPr id="5" name="Content Placeholder 4">
            <a:extLst>
              <a:ext uri="{FF2B5EF4-FFF2-40B4-BE49-F238E27FC236}">
                <a16:creationId xmlns:a16="http://schemas.microsoft.com/office/drawing/2014/main" id="{46542D25-2B94-4BB2-8E37-DC6A4C5C61E6}"/>
              </a:ext>
            </a:extLst>
          </p:cNvPr>
          <p:cNvSpPr>
            <a:spLocks noGrp="1"/>
          </p:cNvSpPr>
          <p:nvPr>
            <p:ph idx="1"/>
          </p:nvPr>
        </p:nvSpPr>
        <p:spPr>
          <a:xfrm>
            <a:off x="5088834" y="546652"/>
            <a:ext cx="6777184" cy="5516217"/>
          </a:xfrm>
        </p:spPr>
        <p:txBody>
          <a:bodyPr>
            <a:noAutofit/>
          </a:bodyPr>
          <a:lstStyle/>
          <a:p>
            <a:pPr marL="0" indent="0" algn="l">
              <a:buNone/>
            </a:pPr>
            <a:r>
              <a:rPr lang="en-US" sz="2400">
                <a:solidFill>
                  <a:srgbClr val="000000"/>
                </a:solidFill>
                <a:latin typeface="+mn-lt"/>
              </a:rPr>
              <a:t>(a</a:t>
            </a:r>
            <a:r>
              <a:rPr lang="en-US" sz="2400" b="0" i="0">
                <a:solidFill>
                  <a:srgbClr val="000000"/>
                </a:solidFill>
                <a:effectLst/>
                <a:latin typeface="+mn-lt"/>
              </a:rPr>
              <a:t>) Copyright protection subsists, in accordance with this title, in original works of authorship fixed in any tangible medium of expression, now known or later developed, from which they can be perceived, reproduced, or otherwise communicated, either directly or with the aid of a machine or device. </a:t>
            </a:r>
          </a:p>
          <a:p>
            <a:pPr marL="0" indent="0" algn="l">
              <a:buNone/>
            </a:pPr>
            <a:r>
              <a:rPr lang="en-US" sz="2400">
                <a:solidFill>
                  <a:srgbClr val="000000"/>
                </a:solidFill>
                <a:latin typeface="+mn-lt"/>
              </a:rPr>
              <a:t>…</a:t>
            </a:r>
            <a:endParaRPr lang="en-US" sz="2400" b="0" i="0">
              <a:solidFill>
                <a:srgbClr val="000000"/>
              </a:solidFill>
              <a:effectLst/>
              <a:latin typeface="+mn-lt"/>
            </a:endParaRPr>
          </a:p>
          <a:p>
            <a:pPr marL="0" indent="0" algn="l">
              <a:buNone/>
            </a:pPr>
            <a:r>
              <a:rPr lang="en-US" sz="2400" b="0" i="0">
                <a:solidFill>
                  <a:srgbClr val="000000"/>
                </a:solidFill>
                <a:effectLst/>
                <a:latin typeface="+mn-lt"/>
              </a:rPr>
              <a:t>(b) In no case does copyright protection for an original work of authorship extend to any idea, procedure, process, system, method of operation, concept, principle, or discovery, regardless of the form in which it is described, explained, illustrated, or embodied in such work.</a:t>
            </a:r>
          </a:p>
        </p:txBody>
      </p:sp>
      <p:sp>
        <p:nvSpPr>
          <p:cNvPr id="6" name="Text Placeholder 5">
            <a:extLst>
              <a:ext uri="{FF2B5EF4-FFF2-40B4-BE49-F238E27FC236}">
                <a16:creationId xmlns:a16="http://schemas.microsoft.com/office/drawing/2014/main" id="{BE64A202-EB6A-40CF-8896-9B7F57E6D60F}"/>
              </a:ext>
            </a:extLst>
          </p:cNvPr>
          <p:cNvSpPr>
            <a:spLocks noGrp="1"/>
          </p:cNvSpPr>
          <p:nvPr>
            <p:ph type="body" sz="half" idx="2"/>
          </p:nvPr>
        </p:nvSpPr>
        <p:spPr/>
        <p:txBody>
          <a:bodyPr/>
          <a:lstStyle/>
          <a:p>
            <a:r>
              <a:rPr lang="en-US"/>
              <a:t>Section 102: Subject matter of copyright: In general</a:t>
            </a:r>
          </a:p>
        </p:txBody>
      </p:sp>
    </p:spTree>
    <p:extLst>
      <p:ext uri="{BB962C8B-B14F-4D97-AF65-F5344CB8AC3E}">
        <p14:creationId xmlns:p14="http://schemas.microsoft.com/office/powerpoint/2010/main" val="25742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AD155-FDBB-4ADB-BDB3-3CCA5E9A9B06}"/>
              </a:ext>
            </a:extLst>
          </p:cNvPr>
          <p:cNvSpPr>
            <a:spLocks noGrp="1"/>
          </p:cNvSpPr>
          <p:nvPr>
            <p:ph idx="1"/>
          </p:nvPr>
        </p:nvSpPr>
        <p:spPr>
          <a:xfrm>
            <a:off x="6045924" y="1825625"/>
            <a:ext cx="4979503" cy="1722645"/>
          </a:xfrm>
        </p:spPr>
        <p:txBody>
          <a:bodyPr/>
          <a:lstStyle/>
          <a:p>
            <a:r>
              <a:rPr lang="en-US"/>
              <a:t>You’ve come up with a great new recipe for a salad you hope to publish and profit from. Can you copyright it?</a:t>
            </a:r>
          </a:p>
        </p:txBody>
      </p:sp>
      <p:sp>
        <p:nvSpPr>
          <p:cNvPr id="3" name="Title 2">
            <a:extLst>
              <a:ext uri="{FF2B5EF4-FFF2-40B4-BE49-F238E27FC236}">
                <a16:creationId xmlns:a16="http://schemas.microsoft.com/office/drawing/2014/main" id="{8DD49F4E-94E2-4B8F-AD1F-CA02B7BE875C}"/>
              </a:ext>
            </a:extLst>
          </p:cNvPr>
          <p:cNvSpPr>
            <a:spLocks noGrp="1"/>
          </p:cNvSpPr>
          <p:nvPr>
            <p:ph type="title"/>
          </p:nvPr>
        </p:nvSpPr>
        <p:spPr/>
        <p:txBody>
          <a:bodyPr/>
          <a:lstStyle/>
          <a:p>
            <a:r>
              <a:rPr lang="en-US"/>
              <a:t>Recipe</a:t>
            </a:r>
          </a:p>
        </p:txBody>
      </p:sp>
      <p:pic>
        <p:nvPicPr>
          <p:cNvPr id="5" name="Picture 4" descr="Recipe for Brussel Sprouts Caesar Salad">
            <a:extLst>
              <a:ext uri="{FF2B5EF4-FFF2-40B4-BE49-F238E27FC236}">
                <a16:creationId xmlns:a16="http://schemas.microsoft.com/office/drawing/2014/main" id="{BEE77D90-2A48-4AA4-ABAE-416911734A8A}"/>
              </a:ext>
            </a:extLst>
          </p:cNvPr>
          <p:cNvPicPr>
            <a:picLocks noChangeAspect="1"/>
          </p:cNvPicPr>
          <p:nvPr/>
        </p:nvPicPr>
        <p:blipFill>
          <a:blip r:embed="rId3"/>
          <a:stretch>
            <a:fillRect/>
          </a:stretch>
        </p:blipFill>
        <p:spPr>
          <a:xfrm>
            <a:off x="1004905" y="1699591"/>
            <a:ext cx="4046663" cy="4477372"/>
          </a:xfrm>
          <a:prstGeom prst="rect">
            <a:avLst/>
          </a:prstGeom>
        </p:spPr>
      </p:pic>
      <p:sp>
        <p:nvSpPr>
          <p:cNvPr id="7" name="TextBox 6">
            <a:extLst>
              <a:ext uri="{FF2B5EF4-FFF2-40B4-BE49-F238E27FC236}">
                <a16:creationId xmlns:a16="http://schemas.microsoft.com/office/drawing/2014/main" id="{BAD63F1C-5085-4FFD-9E92-5F0B1CFD2A9D}"/>
              </a:ext>
            </a:extLst>
          </p:cNvPr>
          <p:cNvSpPr txBox="1"/>
          <p:nvPr/>
        </p:nvSpPr>
        <p:spPr>
          <a:xfrm>
            <a:off x="6207592" y="3429000"/>
            <a:ext cx="4979503" cy="3046988"/>
          </a:xfrm>
          <a:prstGeom prst="rect">
            <a:avLst/>
          </a:prstGeom>
          <a:noFill/>
        </p:spPr>
        <p:txBody>
          <a:bodyPr wrap="square" rtlCol="0">
            <a:spAutoFit/>
          </a:bodyPr>
          <a:lstStyle/>
          <a:p>
            <a:r>
              <a:rPr lang="en-US" sz="3200"/>
              <a:t>NO</a:t>
            </a:r>
            <a:r>
              <a:rPr lang="en-US" sz="2000"/>
              <a:t>. Copyright distinguishes between ideas and expressions – ideas are not covered, expressions are. Because there is no other way to present the basic concept of a list of ingredients, recipes are generally not copyrightable. However, cookbooks can be copyrighted if the selection, arrangement, and coordination of the included recipes is creative.</a:t>
            </a:r>
          </a:p>
        </p:txBody>
      </p:sp>
    </p:spTree>
    <p:extLst>
      <p:ext uri="{BB962C8B-B14F-4D97-AF65-F5344CB8AC3E}">
        <p14:creationId xmlns:p14="http://schemas.microsoft.com/office/powerpoint/2010/main" val="23030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AD155-FDBB-4ADB-BDB3-3CCA5E9A9B06}"/>
              </a:ext>
            </a:extLst>
          </p:cNvPr>
          <p:cNvSpPr>
            <a:spLocks noGrp="1"/>
          </p:cNvSpPr>
          <p:nvPr>
            <p:ph idx="1"/>
          </p:nvPr>
        </p:nvSpPr>
        <p:spPr>
          <a:xfrm>
            <a:off x="5993295" y="1825625"/>
            <a:ext cx="4979503" cy="1722645"/>
          </a:xfrm>
        </p:spPr>
        <p:txBody>
          <a:bodyPr/>
          <a:lstStyle/>
          <a:p>
            <a:r>
              <a:rPr lang="en-US"/>
              <a:t>You’re a graduate student who has finished writing your dissertation. Can you copyright it?</a:t>
            </a:r>
          </a:p>
        </p:txBody>
      </p:sp>
      <p:sp>
        <p:nvSpPr>
          <p:cNvPr id="3" name="Title 2">
            <a:extLst>
              <a:ext uri="{FF2B5EF4-FFF2-40B4-BE49-F238E27FC236}">
                <a16:creationId xmlns:a16="http://schemas.microsoft.com/office/drawing/2014/main" id="{8DD49F4E-94E2-4B8F-AD1F-CA02B7BE875C}"/>
              </a:ext>
            </a:extLst>
          </p:cNvPr>
          <p:cNvSpPr>
            <a:spLocks noGrp="1"/>
          </p:cNvSpPr>
          <p:nvPr>
            <p:ph type="title"/>
          </p:nvPr>
        </p:nvSpPr>
        <p:spPr/>
        <p:txBody>
          <a:bodyPr/>
          <a:lstStyle/>
          <a:p>
            <a:r>
              <a:rPr lang="en-US"/>
              <a:t>Dissertation</a:t>
            </a:r>
          </a:p>
        </p:txBody>
      </p:sp>
      <p:pic>
        <p:nvPicPr>
          <p:cNvPr id="5" name="Picture 4" descr="Screenshot of dissertation cover page.">
            <a:extLst>
              <a:ext uri="{FF2B5EF4-FFF2-40B4-BE49-F238E27FC236}">
                <a16:creationId xmlns:a16="http://schemas.microsoft.com/office/drawing/2014/main" id="{BEE77D90-2A48-4AA4-ABAE-416911734A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4905" y="1912123"/>
            <a:ext cx="4046663" cy="4052307"/>
          </a:xfrm>
          <a:prstGeom prst="rect">
            <a:avLst/>
          </a:prstGeom>
        </p:spPr>
      </p:pic>
      <p:sp>
        <p:nvSpPr>
          <p:cNvPr id="9" name="TextBox 8">
            <a:extLst>
              <a:ext uri="{FF2B5EF4-FFF2-40B4-BE49-F238E27FC236}">
                <a16:creationId xmlns:a16="http://schemas.microsoft.com/office/drawing/2014/main" id="{68EB6B09-B2F4-411A-9629-B5CEBB2CD5A6}"/>
              </a:ext>
            </a:extLst>
          </p:cNvPr>
          <p:cNvSpPr txBox="1"/>
          <p:nvPr/>
        </p:nvSpPr>
        <p:spPr>
          <a:xfrm>
            <a:off x="6207592" y="3820413"/>
            <a:ext cx="4979503" cy="1508105"/>
          </a:xfrm>
          <a:prstGeom prst="rect">
            <a:avLst/>
          </a:prstGeom>
          <a:noFill/>
        </p:spPr>
        <p:txBody>
          <a:bodyPr wrap="square" rtlCol="0">
            <a:spAutoFit/>
          </a:bodyPr>
          <a:lstStyle/>
          <a:p>
            <a:r>
              <a:rPr lang="en-US" sz="3200"/>
              <a:t>YES</a:t>
            </a:r>
            <a:r>
              <a:rPr lang="en-US" sz="2000"/>
              <a:t>. A dissertation is an original work in a fixed medium of expression which possesses creativity. Your dissertation is copyrighted the moment you write it.</a:t>
            </a:r>
          </a:p>
        </p:txBody>
      </p:sp>
    </p:spTree>
    <p:extLst>
      <p:ext uri="{BB962C8B-B14F-4D97-AF65-F5344CB8AC3E}">
        <p14:creationId xmlns:p14="http://schemas.microsoft.com/office/powerpoint/2010/main" val="140345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AD155-FDBB-4ADB-BDB3-3CCA5E9A9B06}"/>
              </a:ext>
            </a:extLst>
          </p:cNvPr>
          <p:cNvSpPr>
            <a:spLocks noGrp="1"/>
          </p:cNvSpPr>
          <p:nvPr>
            <p:ph idx="1"/>
          </p:nvPr>
        </p:nvSpPr>
        <p:spPr>
          <a:xfrm>
            <a:off x="5993295" y="1825625"/>
            <a:ext cx="4979503" cy="2338871"/>
          </a:xfrm>
        </p:spPr>
        <p:txBody>
          <a:bodyPr>
            <a:normAutofit fontScale="77500" lnSpcReduction="20000"/>
          </a:bodyPr>
          <a:lstStyle/>
          <a:p>
            <a:r>
              <a:rPr lang="en-US"/>
              <a:t>You are working on a class project that  involves taking the mapped images of your street from different angles from a public domain website and adding numbers to the different images.  You locate 35 different images and put them in numerical order. Can you copyright this compilation?</a:t>
            </a:r>
          </a:p>
        </p:txBody>
      </p:sp>
      <p:sp>
        <p:nvSpPr>
          <p:cNvPr id="3" name="Title 2">
            <a:extLst>
              <a:ext uri="{FF2B5EF4-FFF2-40B4-BE49-F238E27FC236}">
                <a16:creationId xmlns:a16="http://schemas.microsoft.com/office/drawing/2014/main" id="{8DD49F4E-94E2-4B8F-AD1F-CA02B7BE875C}"/>
              </a:ext>
            </a:extLst>
          </p:cNvPr>
          <p:cNvSpPr>
            <a:spLocks noGrp="1"/>
          </p:cNvSpPr>
          <p:nvPr>
            <p:ph type="title"/>
          </p:nvPr>
        </p:nvSpPr>
        <p:spPr/>
        <p:txBody>
          <a:bodyPr/>
          <a:lstStyle/>
          <a:p>
            <a:r>
              <a:rPr lang="en-US"/>
              <a:t>Photo Compilation</a:t>
            </a:r>
          </a:p>
        </p:txBody>
      </p:sp>
      <p:pic>
        <p:nvPicPr>
          <p:cNvPr id="5" name="Picture 4" descr="A set of archival photos of different locations.">
            <a:extLst>
              <a:ext uri="{FF2B5EF4-FFF2-40B4-BE49-F238E27FC236}">
                <a16:creationId xmlns:a16="http://schemas.microsoft.com/office/drawing/2014/main" id="{BEE77D90-2A48-4AA4-ABAE-416911734A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4905" y="2571161"/>
            <a:ext cx="4046663" cy="2734232"/>
          </a:xfrm>
          <a:prstGeom prst="rect">
            <a:avLst/>
          </a:prstGeom>
        </p:spPr>
      </p:pic>
      <p:sp>
        <p:nvSpPr>
          <p:cNvPr id="4" name="TextBox 3">
            <a:extLst>
              <a:ext uri="{FF2B5EF4-FFF2-40B4-BE49-F238E27FC236}">
                <a16:creationId xmlns:a16="http://schemas.microsoft.com/office/drawing/2014/main" id="{EEEA1891-FB07-4C46-9D43-03ABBE573961}"/>
              </a:ext>
            </a:extLst>
          </p:cNvPr>
          <p:cNvSpPr txBox="1"/>
          <p:nvPr/>
        </p:nvSpPr>
        <p:spPr>
          <a:xfrm>
            <a:off x="808383" y="5645425"/>
            <a:ext cx="4979503" cy="646331"/>
          </a:xfrm>
          <a:prstGeom prst="rect">
            <a:avLst/>
          </a:prstGeom>
          <a:noFill/>
        </p:spPr>
        <p:txBody>
          <a:bodyPr wrap="square" rtlCol="0">
            <a:spAutoFit/>
          </a:bodyPr>
          <a:lstStyle/>
          <a:p>
            <a:r>
              <a:rPr lang="en-US" sz="1200"/>
              <a:t>Example adapted from an activity in “Data and Copyright: What’s Protected?” presented by Sara Rachel Benson at the 2021 Midwest Data Librarians Symposium</a:t>
            </a:r>
          </a:p>
        </p:txBody>
      </p:sp>
      <p:sp>
        <p:nvSpPr>
          <p:cNvPr id="6" name="TextBox 5">
            <a:extLst>
              <a:ext uri="{FF2B5EF4-FFF2-40B4-BE49-F238E27FC236}">
                <a16:creationId xmlns:a16="http://schemas.microsoft.com/office/drawing/2014/main" id="{92489B53-AEB6-41A9-9669-4EC012BD2C8B}"/>
              </a:ext>
            </a:extLst>
          </p:cNvPr>
          <p:cNvSpPr txBox="1"/>
          <p:nvPr/>
        </p:nvSpPr>
        <p:spPr>
          <a:xfrm>
            <a:off x="6207592" y="4016828"/>
            <a:ext cx="4979503" cy="1815882"/>
          </a:xfrm>
          <a:prstGeom prst="rect">
            <a:avLst/>
          </a:prstGeom>
          <a:noFill/>
        </p:spPr>
        <p:txBody>
          <a:bodyPr wrap="square" rtlCol="0">
            <a:spAutoFit/>
          </a:bodyPr>
          <a:lstStyle/>
          <a:p>
            <a:r>
              <a:rPr lang="en-US" sz="3200"/>
              <a:t>NO</a:t>
            </a:r>
            <a:r>
              <a:rPr lang="en-US" sz="2000"/>
              <a:t>. Arranging photos in sequential order is garden-variety and does not display originality of thought. A more creative or deliberate arrangement might grant thin copyright protection.</a:t>
            </a:r>
          </a:p>
        </p:txBody>
      </p:sp>
    </p:spTree>
    <p:extLst>
      <p:ext uri="{BB962C8B-B14F-4D97-AF65-F5344CB8AC3E}">
        <p14:creationId xmlns:p14="http://schemas.microsoft.com/office/powerpoint/2010/main" val="14888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AD155-FDBB-4ADB-BDB3-3CCA5E9A9B06}"/>
              </a:ext>
            </a:extLst>
          </p:cNvPr>
          <p:cNvSpPr>
            <a:spLocks noGrp="1"/>
          </p:cNvSpPr>
          <p:nvPr>
            <p:ph idx="1"/>
          </p:nvPr>
        </p:nvSpPr>
        <p:spPr>
          <a:xfrm>
            <a:off x="5993295" y="1825625"/>
            <a:ext cx="4979503" cy="1722645"/>
          </a:xfrm>
        </p:spPr>
        <p:txBody>
          <a:bodyPr/>
          <a:lstStyle/>
          <a:p>
            <a:r>
              <a:rPr lang="en-US"/>
              <a:t>You’ve written an article you intend to submit to an academic journal. Can you copyright it?</a:t>
            </a:r>
          </a:p>
        </p:txBody>
      </p:sp>
      <p:sp>
        <p:nvSpPr>
          <p:cNvPr id="3" name="Title 2">
            <a:extLst>
              <a:ext uri="{FF2B5EF4-FFF2-40B4-BE49-F238E27FC236}">
                <a16:creationId xmlns:a16="http://schemas.microsoft.com/office/drawing/2014/main" id="{8DD49F4E-94E2-4B8F-AD1F-CA02B7BE875C}"/>
              </a:ext>
            </a:extLst>
          </p:cNvPr>
          <p:cNvSpPr>
            <a:spLocks noGrp="1"/>
          </p:cNvSpPr>
          <p:nvPr>
            <p:ph type="title"/>
          </p:nvPr>
        </p:nvSpPr>
        <p:spPr/>
        <p:txBody>
          <a:bodyPr/>
          <a:lstStyle/>
          <a:p>
            <a:r>
              <a:rPr lang="en-US"/>
              <a:t>Article</a:t>
            </a:r>
          </a:p>
        </p:txBody>
      </p:sp>
      <p:pic>
        <p:nvPicPr>
          <p:cNvPr id="5" name="Picture 4" descr="Screenshot of an article cover page.">
            <a:extLst>
              <a:ext uri="{FF2B5EF4-FFF2-40B4-BE49-F238E27FC236}">
                <a16:creationId xmlns:a16="http://schemas.microsoft.com/office/drawing/2014/main" id="{BEE77D90-2A48-4AA4-ABAE-416911734A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62078" y="1699591"/>
            <a:ext cx="3132317" cy="4477372"/>
          </a:xfrm>
          <a:prstGeom prst="rect">
            <a:avLst/>
          </a:prstGeom>
        </p:spPr>
      </p:pic>
      <p:sp>
        <p:nvSpPr>
          <p:cNvPr id="6" name="TextBox 5">
            <a:extLst>
              <a:ext uri="{FF2B5EF4-FFF2-40B4-BE49-F238E27FC236}">
                <a16:creationId xmlns:a16="http://schemas.microsoft.com/office/drawing/2014/main" id="{C43AC8D9-A5E7-4BB2-A72E-1D263D31A532}"/>
              </a:ext>
            </a:extLst>
          </p:cNvPr>
          <p:cNvSpPr txBox="1"/>
          <p:nvPr/>
        </p:nvSpPr>
        <p:spPr>
          <a:xfrm>
            <a:off x="6207592" y="3820413"/>
            <a:ext cx="4979503" cy="1508105"/>
          </a:xfrm>
          <a:prstGeom prst="rect">
            <a:avLst/>
          </a:prstGeom>
          <a:noFill/>
        </p:spPr>
        <p:txBody>
          <a:bodyPr wrap="square" rtlCol="0">
            <a:spAutoFit/>
          </a:bodyPr>
          <a:lstStyle/>
          <a:p>
            <a:r>
              <a:rPr lang="en-US" sz="3200"/>
              <a:t>YES</a:t>
            </a:r>
            <a:r>
              <a:rPr lang="en-US" sz="2000"/>
              <a:t>. An article is an original work in a fixed medium of expression which possesses creativity. Your article is copyrighted the moment you write it.</a:t>
            </a:r>
          </a:p>
        </p:txBody>
      </p:sp>
    </p:spTree>
    <p:extLst>
      <p:ext uri="{BB962C8B-B14F-4D97-AF65-F5344CB8AC3E}">
        <p14:creationId xmlns:p14="http://schemas.microsoft.com/office/powerpoint/2010/main" val="26144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78A26-F55F-4DC3-A5E0-87D894DEBE22}"/>
              </a:ext>
            </a:extLst>
          </p:cNvPr>
          <p:cNvSpPr>
            <a:spLocks noGrp="1"/>
          </p:cNvSpPr>
          <p:nvPr>
            <p:ph idx="1"/>
          </p:nvPr>
        </p:nvSpPr>
        <p:spPr/>
        <p:txBody>
          <a:bodyPr>
            <a:normAutofit/>
          </a:bodyPr>
          <a:lstStyle/>
          <a:p>
            <a:r>
              <a:rPr lang="en-US" dirty="0"/>
              <a:t>What is copyright? </a:t>
            </a:r>
          </a:p>
          <a:p>
            <a:r>
              <a:rPr lang="en-US" dirty="0"/>
              <a:t>What does it protect?</a:t>
            </a:r>
          </a:p>
          <a:p>
            <a:pPr lvl="1"/>
            <a:r>
              <a:rPr lang="en-US" dirty="0"/>
              <a:t>What does it not protect? </a:t>
            </a:r>
          </a:p>
          <a:p>
            <a:r>
              <a:rPr lang="en-US" dirty="0"/>
              <a:t>What rights do I have as an author? </a:t>
            </a:r>
          </a:p>
          <a:p>
            <a:r>
              <a:rPr lang="en-US" dirty="0"/>
              <a:t>How long does copyright protection last?</a:t>
            </a:r>
          </a:p>
          <a:p>
            <a:r>
              <a:rPr lang="en-US" dirty="0"/>
              <a:t>What is public domain?</a:t>
            </a:r>
          </a:p>
        </p:txBody>
      </p:sp>
      <p:sp>
        <p:nvSpPr>
          <p:cNvPr id="3" name="Title 2">
            <a:extLst>
              <a:ext uri="{FF2B5EF4-FFF2-40B4-BE49-F238E27FC236}">
                <a16:creationId xmlns:a16="http://schemas.microsoft.com/office/drawing/2014/main" id="{15A2EC8C-BF16-413A-B1D1-8D5EBDBE775D}"/>
              </a:ext>
            </a:extLst>
          </p:cNvPr>
          <p:cNvSpPr>
            <a:spLocks noGrp="1"/>
          </p:cNvSpPr>
          <p:nvPr>
            <p:ph type="title"/>
          </p:nvPr>
        </p:nvSpPr>
        <p:spPr/>
        <p:txBody>
          <a:bodyPr/>
          <a:lstStyle/>
          <a:p>
            <a:r>
              <a:rPr lang="en-US" dirty="0"/>
              <a:t>Copyright Basics – FAQs </a:t>
            </a:r>
          </a:p>
        </p:txBody>
      </p:sp>
    </p:spTree>
    <p:extLst>
      <p:ext uri="{BB962C8B-B14F-4D97-AF65-F5344CB8AC3E}">
        <p14:creationId xmlns:p14="http://schemas.microsoft.com/office/powerpoint/2010/main" val="142826579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5FA8E65-8856-4113-9956-9A8F7FAAB721}" vid="{BAEDC460-A19D-4562-9ED2-23E198D552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l-INTERNAL-green-template-standard.pptx" id="{742390E5-1BA4-47AB-B3D0-1A7C4FE390CB}" vid="{67ED0C36-5077-4E9B-B05F-0D467BEABDC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F85D24D02744780396EDE6E674BB5" ma:contentTypeVersion="12" ma:contentTypeDescription="Create a new document." ma:contentTypeScope="" ma:versionID="a0d6f4e5f9a67ef5acbba2d1a5d06415">
  <xsd:schema xmlns:xsd="http://www.w3.org/2001/XMLSchema" xmlns:xs="http://www.w3.org/2001/XMLSchema" xmlns:p="http://schemas.microsoft.com/office/2006/metadata/properties" xmlns:ns2="e0e166f2-6dd7-44ef-99fb-055ea355ec75" xmlns:ns3="aac1fd55-69ca-4254-aa8f-02547cd25cb8" targetNamespace="http://schemas.microsoft.com/office/2006/metadata/properties" ma:root="true" ma:fieldsID="61193305b1ad794899946add5ff55b51" ns2:_="" ns3:_="">
    <xsd:import namespace="e0e166f2-6dd7-44ef-99fb-055ea355ec75"/>
    <xsd:import namespace="aac1fd55-69ca-4254-aa8f-02547cd25c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166f2-6dd7-44ef-99fb-055ea355e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1fd55-69ca-4254-aa8f-02547cd25cb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36B983-7628-4EF6-853E-1B35D2C667D8}">
  <ds:schemaRefs>
    <ds:schemaRef ds:uri="http://schemas.microsoft.com/sharepoint/v3/contenttype/forms"/>
  </ds:schemaRefs>
</ds:datastoreItem>
</file>

<file path=customXml/itemProps2.xml><?xml version="1.0" encoding="utf-8"?>
<ds:datastoreItem xmlns:ds="http://schemas.openxmlformats.org/officeDocument/2006/customXml" ds:itemID="{3A867C3F-C9E2-41F9-901F-BBFE8AF98428}">
  <ds:schemaRefs>
    <ds:schemaRef ds:uri="aac1fd55-69ca-4254-aa8f-02547cd25cb8"/>
    <ds:schemaRef ds:uri="e0e166f2-6dd7-44ef-99fb-055ea355e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1CBB65-E6DC-4189-8713-A75C92F537CA}">
  <ds:schemaRefs>
    <ds:schemaRef ds:uri="aac1fd55-69ca-4254-aa8f-02547cd25cb8"/>
    <ds:schemaRef ds:uri="e0e166f2-6dd7-44ef-99fb-055ea355ec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763</TotalTime>
  <Words>5807</Words>
  <Application>Microsoft Office PowerPoint</Application>
  <PresentationFormat>Widescreen</PresentationFormat>
  <Paragraphs>243</Paragraphs>
  <Slides>30</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Calibri</vt:lpstr>
      <vt:lpstr>Calibri Light</vt:lpstr>
      <vt:lpstr>Helvetica</vt:lpstr>
      <vt:lpstr>Helvetica Neue</vt:lpstr>
      <vt:lpstr>Segoe UI</vt:lpstr>
      <vt:lpstr>Tahoma</vt:lpstr>
      <vt:lpstr>Theme1</vt:lpstr>
      <vt:lpstr>Office Theme</vt:lpstr>
      <vt:lpstr>1_Office Theme</vt:lpstr>
      <vt:lpstr>Office Theme</vt:lpstr>
      <vt:lpstr>Author’s Rights</vt:lpstr>
      <vt:lpstr>Learning Outcomes</vt:lpstr>
      <vt:lpstr>PowerPoint Presentation</vt:lpstr>
      <vt:lpstr>United States Code Title 17</vt:lpstr>
      <vt:lpstr>Recipe</vt:lpstr>
      <vt:lpstr>Dissertation</vt:lpstr>
      <vt:lpstr>Photo Compilation</vt:lpstr>
      <vt:lpstr>Article</vt:lpstr>
      <vt:lpstr>Copyright Basics – FAQs </vt:lpstr>
      <vt:lpstr>Why are my rights important? </vt:lpstr>
      <vt:lpstr>Copyright Registration</vt:lpstr>
      <vt:lpstr>The Publishing Process (Journals)</vt:lpstr>
      <vt:lpstr>Transfers vs. Licenses</vt:lpstr>
      <vt:lpstr>Copyright Transfer (Wiley)</vt:lpstr>
      <vt:lpstr>Copyright Transfer (Wiley)</vt:lpstr>
      <vt:lpstr>Copyright Transfer  (Taylor &amp; Francis)</vt:lpstr>
      <vt:lpstr>Copyright Transfer  (Taylor &amp; Francis)</vt:lpstr>
      <vt:lpstr>Author Addendum</vt:lpstr>
      <vt:lpstr>Sherpa Romeo </vt:lpstr>
      <vt:lpstr>Scenarios: Importance of Protecting your Rights  </vt:lpstr>
      <vt:lpstr>Benefits of Open Access </vt:lpstr>
      <vt:lpstr>Author Testimonies</vt:lpstr>
      <vt:lpstr>Creative Commons Overview </vt:lpstr>
      <vt:lpstr>PowerPoint Presentation</vt:lpstr>
      <vt:lpstr>Six Creative Commons Licenses </vt:lpstr>
      <vt:lpstr>Creative Commons Activity </vt:lpstr>
      <vt:lpstr>Resources @ CFL </vt:lpstr>
      <vt:lpstr>Have questions?</vt:lpstr>
      <vt:lpstr>Image Credits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Rights</dc:title>
  <dc:creator>Yousif, Zeineb</dc:creator>
  <cp:lastModifiedBy>Yousif, Zeineb</cp:lastModifiedBy>
  <cp:revision>2</cp:revision>
  <cp:lastPrinted>1601-01-01T00:00:00Z</cp:lastPrinted>
  <dcterms:created xsi:type="dcterms:W3CDTF">2021-11-12T20:53:10Z</dcterms:created>
  <dcterms:modified xsi:type="dcterms:W3CDTF">2021-11-15T21:39:30Z</dcterms:modified>
</cp:coreProperties>
</file>